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51"/>
  </p:normalViewPr>
  <p:slideViewPr>
    <p:cSldViewPr>
      <p:cViewPr varScale="1">
        <p:scale>
          <a:sx n="104" d="100"/>
          <a:sy n="104" d="100"/>
        </p:scale>
        <p:origin x="128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818922" y="6322578"/>
            <a:ext cx="721360" cy="99060"/>
          </a:xfrm>
          <a:custGeom>
            <a:avLst/>
            <a:gdLst/>
            <a:ahLst/>
            <a:cxnLst/>
            <a:rect l="l" t="t" r="r" b="b"/>
            <a:pathLst>
              <a:path w="721359" h="99060">
                <a:moveTo>
                  <a:pt x="38341" y="1625"/>
                </a:moveTo>
                <a:lnTo>
                  <a:pt x="0" y="1625"/>
                </a:lnTo>
                <a:lnTo>
                  <a:pt x="0" y="96812"/>
                </a:lnTo>
                <a:lnTo>
                  <a:pt x="40792" y="96812"/>
                </a:lnTo>
                <a:lnTo>
                  <a:pt x="54880" y="95010"/>
                </a:lnTo>
                <a:lnTo>
                  <a:pt x="65592" y="89741"/>
                </a:lnTo>
                <a:lnTo>
                  <a:pt x="70806" y="83210"/>
                </a:lnTo>
                <a:lnTo>
                  <a:pt x="16179" y="83210"/>
                </a:lnTo>
                <a:lnTo>
                  <a:pt x="16179" y="54927"/>
                </a:lnTo>
                <a:lnTo>
                  <a:pt x="69188" y="54927"/>
                </a:lnTo>
                <a:lnTo>
                  <a:pt x="64171" y="50726"/>
                </a:lnTo>
                <a:lnTo>
                  <a:pt x="56832" y="47459"/>
                </a:lnTo>
                <a:lnTo>
                  <a:pt x="65532" y="43649"/>
                </a:lnTo>
                <a:lnTo>
                  <a:pt x="66923" y="42024"/>
                </a:lnTo>
                <a:lnTo>
                  <a:pt x="16179" y="42024"/>
                </a:lnTo>
                <a:lnTo>
                  <a:pt x="16179" y="15227"/>
                </a:lnTo>
                <a:lnTo>
                  <a:pt x="67808" y="15227"/>
                </a:lnTo>
                <a:lnTo>
                  <a:pt x="63093" y="8932"/>
                </a:lnTo>
                <a:lnTo>
                  <a:pt x="52871" y="3571"/>
                </a:lnTo>
                <a:lnTo>
                  <a:pt x="38341" y="1625"/>
                </a:lnTo>
                <a:close/>
              </a:path>
              <a:path w="721359" h="99060">
                <a:moveTo>
                  <a:pt x="69188" y="54927"/>
                </a:moveTo>
                <a:lnTo>
                  <a:pt x="51257" y="54927"/>
                </a:lnTo>
                <a:lnTo>
                  <a:pt x="58191" y="59690"/>
                </a:lnTo>
                <a:lnTo>
                  <a:pt x="58191" y="78320"/>
                </a:lnTo>
                <a:lnTo>
                  <a:pt x="51396" y="83210"/>
                </a:lnTo>
                <a:lnTo>
                  <a:pt x="70806" y="83210"/>
                </a:lnTo>
                <a:lnTo>
                  <a:pt x="72403" y="81210"/>
                </a:lnTo>
                <a:lnTo>
                  <a:pt x="74790" y="69621"/>
                </a:lnTo>
                <a:lnTo>
                  <a:pt x="73495" y="61754"/>
                </a:lnTo>
                <a:lnTo>
                  <a:pt x="69840" y="55473"/>
                </a:lnTo>
                <a:lnTo>
                  <a:pt x="69188" y="54927"/>
                </a:lnTo>
                <a:close/>
              </a:path>
              <a:path w="721359" h="99060">
                <a:moveTo>
                  <a:pt x="67808" y="15227"/>
                </a:moveTo>
                <a:lnTo>
                  <a:pt x="49085" y="15227"/>
                </a:lnTo>
                <a:lnTo>
                  <a:pt x="54521" y="20929"/>
                </a:lnTo>
                <a:lnTo>
                  <a:pt x="54521" y="36029"/>
                </a:lnTo>
                <a:lnTo>
                  <a:pt x="49085" y="42024"/>
                </a:lnTo>
                <a:lnTo>
                  <a:pt x="66923" y="42024"/>
                </a:lnTo>
                <a:lnTo>
                  <a:pt x="71120" y="37122"/>
                </a:lnTo>
                <a:lnTo>
                  <a:pt x="71120" y="27051"/>
                </a:lnTo>
                <a:lnTo>
                  <a:pt x="69134" y="16997"/>
                </a:lnTo>
                <a:lnTo>
                  <a:pt x="67808" y="15227"/>
                </a:lnTo>
                <a:close/>
              </a:path>
              <a:path w="721359" h="99060">
                <a:moveTo>
                  <a:pt x="107416" y="1625"/>
                </a:moveTo>
                <a:lnTo>
                  <a:pt x="90970" y="1625"/>
                </a:lnTo>
                <a:lnTo>
                  <a:pt x="90970" y="61048"/>
                </a:lnTo>
                <a:lnTo>
                  <a:pt x="93929" y="77445"/>
                </a:lnTo>
                <a:lnTo>
                  <a:pt x="102103" y="89125"/>
                </a:lnTo>
                <a:lnTo>
                  <a:pt x="114431" y="96113"/>
                </a:lnTo>
                <a:lnTo>
                  <a:pt x="129857" y="98437"/>
                </a:lnTo>
                <a:lnTo>
                  <a:pt x="145283" y="96113"/>
                </a:lnTo>
                <a:lnTo>
                  <a:pt x="157611" y="89125"/>
                </a:lnTo>
                <a:lnTo>
                  <a:pt x="160986" y="84302"/>
                </a:lnTo>
                <a:lnTo>
                  <a:pt x="129857" y="84302"/>
                </a:lnTo>
                <a:lnTo>
                  <a:pt x="120961" y="82790"/>
                </a:lnTo>
                <a:lnTo>
                  <a:pt x="113845" y="78333"/>
                </a:lnTo>
                <a:lnTo>
                  <a:pt x="109126" y="71047"/>
                </a:lnTo>
                <a:lnTo>
                  <a:pt x="107416" y="61048"/>
                </a:lnTo>
                <a:lnTo>
                  <a:pt x="107416" y="1625"/>
                </a:lnTo>
                <a:close/>
              </a:path>
              <a:path w="721359" h="99060">
                <a:moveTo>
                  <a:pt x="168744" y="1625"/>
                </a:moveTo>
                <a:lnTo>
                  <a:pt x="152425" y="1625"/>
                </a:lnTo>
                <a:lnTo>
                  <a:pt x="152425" y="61048"/>
                </a:lnTo>
                <a:lnTo>
                  <a:pt x="150697" y="71047"/>
                </a:lnTo>
                <a:lnTo>
                  <a:pt x="145937" y="78333"/>
                </a:lnTo>
                <a:lnTo>
                  <a:pt x="138779" y="82790"/>
                </a:lnTo>
                <a:lnTo>
                  <a:pt x="129857" y="84302"/>
                </a:lnTo>
                <a:lnTo>
                  <a:pt x="160986" y="84302"/>
                </a:lnTo>
                <a:lnTo>
                  <a:pt x="165785" y="77445"/>
                </a:lnTo>
                <a:lnTo>
                  <a:pt x="168744" y="61048"/>
                </a:lnTo>
                <a:lnTo>
                  <a:pt x="168744" y="1625"/>
                </a:lnTo>
                <a:close/>
              </a:path>
              <a:path w="721359" h="99060">
                <a:moveTo>
                  <a:pt x="218643" y="1625"/>
                </a:moveTo>
                <a:lnTo>
                  <a:pt x="189268" y="1625"/>
                </a:lnTo>
                <a:lnTo>
                  <a:pt x="189268" y="96812"/>
                </a:lnTo>
                <a:lnTo>
                  <a:pt x="218643" y="96812"/>
                </a:lnTo>
                <a:lnTo>
                  <a:pt x="241364" y="93560"/>
                </a:lnTo>
                <a:lnTo>
                  <a:pt x="257546" y="84162"/>
                </a:lnTo>
                <a:lnTo>
                  <a:pt x="258251" y="83070"/>
                </a:lnTo>
                <a:lnTo>
                  <a:pt x="205460" y="83070"/>
                </a:lnTo>
                <a:lnTo>
                  <a:pt x="205460" y="15367"/>
                </a:lnTo>
                <a:lnTo>
                  <a:pt x="257843" y="15367"/>
                </a:lnTo>
                <a:lnTo>
                  <a:pt x="257089" y="14238"/>
                </a:lnTo>
                <a:lnTo>
                  <a:pt x="240849" y="4872"/>
                </a:lnTo>
                <a:lnTo>
                  <a:pt x="218643" y="1625"/>
                </a:lnTo>
                <a:close/>
              </a:path>
              <a:path w="721359" h="99060">
                <a:moveTo>
                  <a:pt x="257843" y="15367"/>
                </a:moveTo>
                <a:lnTo>
                  <a:pt x="219595" y="15367"/>
                </a:lnTo>
                <a:lnTo>
                  <a:pt x="234239" y="17729"/>
                </a:lnTo>
                <a:lnTo>
                  <a:pt x="244986" y="24476"/>
                </a:lnTo>
                <a:lnTo>
                  <a:pt x="251603" y="35094"/>
                </a:lnTo>
                <a:lnTo>
                  <a:pt x="253860" y="49072"/>
                </a:lnTo>
                <a:lnTo>
                  <a:pt x="251699" y="63284"/>
                </a:lnTo>
                <a:lnTo>
                  <a:pt x="245243" y="73982"/>
                </a:lnTo>
                <a:lnTo>
                  <a:pt x="234529" y="80724"/>
                </a:lnTo>
                <a:lnTo>
                  <a:pt x="219595" y="83070"/>
                </a:lnTo>
                <a:lnTo>
                  <a:pt x="258251" y="83070"/>
                </a:lnTo>
                <a:lnTo>
                  <a:pt x="267227" y="69155"/>
                </a:lnTo>
                <a:lnTo>
                  <a:pt x="270446" y="49072"/>
                </a:lnTo>
                <a:lnTo>
                  <a:pt x="267056" y="29159"/>
                </a:lnTo>
                <a:lnTo>
                  <a:pt x="257843" y="15367"/>
                </a:lnTo>
                <a:close/>
              </a:path>
              <a:path w="721359" h="99060">
                <a:moveTo>
                  <a:pt x="328244" y="1625"/>
                </a:moveTo>
                <a:lnTo>
                  <a:pt x="309067" y="1625"/>
                </a:lnTo>
                <a:lnTo>
                  <a:pt x="273850" y="96812"/>
                </a:lnTo>
                <a:lnTo>
                  <a:pt x="291528" y="96812"/>
                </a:lnTo>
                <a:lnTo>
                  <a:pt x="298589" y="76276"/>
                </a:lnTo>
                <a:lnTo>
                  <a:pt x="355853" y="76276"/>
                </a:lnTo>
                <a:lnTo>
                  <a:pt x="350977" y="63093"/>
                </a:lnTo>
                <a:lnTo>
                  <a:pt x="303085" y="63093"/>
                </a:lnTo>
                <a:lnTo>
                  <a:pt x="318452" y="18770"/>
                </a:lnTo>
                <a:lnTo>
                  <a:pt x="334585" y="18770"/>
                </a:lnTo>
                <a:lnTo>
                  <a:pt x="328244" y="1625"/>
                </a:lnTo>
                <a:close/>
              </a:path>
              <a:path w="721359" h="99060">
                <a:moveTo>
                  <a:pt x="355853" y="76276"/>
                </a:moveTo>
                <a:lnTo>
                  <a:pt x="338709" y="76276"/>
                </a:lnTo>
                <a:lnTo>
                  <a:pt x="345909" y="96812"/>
                </a:lnTo>
                <a:lnTo>
                  <a:pt x="363448" y="96812"/>
                </a:lnTo>
                <a:lnTo>
                  <a:pt x="355853" y="76276"/>
                </a:lnTo>
                <a:close/>
              </a:path>
              <a:path w="721359" h="99060">
                <a:moveTo>
                  <a:pt x="334585" y="18770"/>
                </a:moveTo>
                <a:lnTo>
                  <a:pt x="318719" y="18770"/>
                </a:lnTo>
                <a:lnTo>
                  <a:pt x="334086" y="63093"/>
                </a:lnTo>
                <a:lnTo>
                  <a:pt x="350977" y="63093"/>
                </a:lnTo>
                <a:lnTo>
                  <a:pt x="334585" y="18770"/>
                </a:lnTo>
                <a:close/>
              </a:path>
              <a:path w="721359" h="99060">
                <a:moveTo>
                  <a:pt x="413359" y="1625"/>
                </a:moveTo>
                <a:lnTo>
                  <a:pt x="374611" y="1625"/>
                </a:lnTo>
                <a:lnTo>
                  <a:pt x="374611" y="96812"/>
                </a:lnTo>
                <a:lnTo>
                  <a:pt x="390918" y="96812"/>
                </a:lnTo>
                <a:lnTo>
                  <a:pt x="390918" y="60642"/>
                </a:lnTo>
                <a:lnTo>
                  <a:pt x="413359" y="60642"/>
                </a:lnTo>
                <a:lnTo>
                  <a:pt x="429578" y="58018"/>
                </a:lnTo>
                <a:lnTo>
                  <a:pt x="440347" y="51174"/>
                </a:lnTo>
                <a:lnTo>
                  <a:pt x="442775" y="47307"/>
                </a:lnTo>
                <a:lnTo>
                  <a:pt x="390918" y="47307"/>
                </a:lnTo>
                <a:lnTo>
                  <a:pt x="390918" y="15227"/>
                </a:lnTo>
                <a:lnTo>
                  <a:pt x="443194" y="15227"/>
                </a:lnTo>
                <a:lnTo>
                  <a:pt x="440399" y="10802"/>
                </a:lnTo>
                <a:lnTo>
                  <a:pt x="429637" y="4149"/>
                </a:lnTo>
                <a:lnTo>
                  <a:pt x="413359" y="1625"/>
                </a:lnTo>
                <a:close/>
              </a:path>
              <a:path w="721359" h="99060">
                <a:moveTo>
                  <a:pt x="443194" y="15227"/>
                </a:moveTo>
                <a:lnTo>
                  <a:pt x="426402" y="15227"/>
                </a:lnTo>
                <a:lnTo>
                  <a:pt x="431850" y="22440"/>
                </a:lnTo>
                <a:lnTo>
                  <a:pt x="431850" y="39700"/>
                </a:lnTo>
                <a:lnTo>
                  <a:pt x="426402" y="47307"/>
                </a:lnTo>
                <a:lnTo>
                  <a:pt x="442775" y="47307"/>
                </a:lnTo>
                <a:lnTo>
                  <a:pt x="446324" y="41654"/>
                </a:lnTo>
                <a:lnTo>
                  <a:pt x="448170" y="31000"/>
                </a:lnTo>
                <a:lnTo>
                  <a:pt x="446344" y="20211"/>
                </a:lnTo>
                <a:lnTo>
                  <a:pt x="443194" y="15227"/>
                </a:lnTo>
                <a:close/>
              </a:path>
              <a:path w="721359" h="99060">
                <a:moveTo>
                  <a:pt x="523354" y="1625"/>
                </a:moveTo>
                <a:lnTo>
                  <a:pt x="455917" y="1625"/>
                </a:lnTo>
                <a:lnTo>
                  <a:pt x="455917" y="96812"/>
                </a:lnTo>
                <a:lnTo>
                  <a:pt x="524040" y="96812"/>
                </a:lnTo>
                <a:lnTo>
                  <a:pt x="524040" y="82397"/>
                </a:lnTo>
                <a:lnTo>
                  <a:pt x="472097" y="82397"/>
                </a:lnTo>
                <a:lnTo>
                  <a:pt x="472097" y="55067"/>
                </a:lnTo>
                <a:lnTo>
                  <a:pt x="518058" y="55067"/>
                </a:lnTo>
                <a:lnTo>
                  <a:pt x="518058" y="41744"/>
                </a:lnTo>
                <a:lnTo>
                  <a:pt x="472097" y="41744"/>
                </a:lnTo>
                <a:lnTo>
                  <a:pt x="472097" y="16040"/>
                </a:lnTo>
                <a:lnTo>
                  <a:pt x="523354" y="16040"/>
                </a:lnTo>
                <a:lnTo>
                  <a:pt x="523354" y="1625"/>
                </a:lnTo>
                <a:close/>
              </a:path>
              <a:path w="721359" h="99060">
                <a:moveTo>
                  <a:pt x="542937" y="75323"/>
                </a:moveTo>
                <a:lnTo>
                  <a:pt x="535051" y="88239"/>
                </a:lnTo>
                <a:lnTo>
                  <a:pt x="542644" y="92244"/>
                </a:lnTo>
                <a:lnTo>
                  <a:pt x="551510" y="95481"/>
                </a:lnTo>
                <a:lnTo>
                  <a:pt x="561289" y="97647"/>
                </a:lnTo>
                <a:lnTo>
                  <a:pt x="571627" y="98437"/>
                </a:lnTo>
                <a:lnTo>
                  <a:pt x="587314" y="96324"/>
                </a:lnTo>
                <a:lnTo>
                  <a:pt x="598485" y="90501"/>
                </a:lnTo>
                <a:lnTo>
                  <a:pt x="603422" y="84035"/>
                </a:lnTo>
                <a:lnTo>
                  <a:pt x="571627" y="84035"/>
                </a:lnTo>
                <a:lnTo>
                  <a:pt x="563915" y="83401"/>
                </a:lnTo>
                <a:lnTo>
                  <a:pt x="556520" y="81618"/>
                </a:lnTo>
                <a:lnTo>
                  <a:pt x="549506" y="78865"/>
                </a:lnTo>
                <a:lnTo>
                  <a:pt x="542937" y="75323"/>
                </a:lnTo>
                <a:close/>
              </a:path>
              <a:path w="721359" h="99060">
                <a:moveTo>
                  <a:pt x="570814" y="0"/>
                </a:moveTo>
                <a:lnTo>
                  <a:pt x="556472" y="2139"/>
                </a:lnTo>
                <a:lnTo>
                  <a:pt x="545809" y="7950"/>
                </a:lnTo>
                <a:lnTo>
                  <a:pt x="539126" y="16630"/>
                </a:lnTo>
                <a:lnTo>
                  <a:pt x="536816" y="27330"/>
                </a:lnTo>
                <a:lnTo>
                  <a:pt x="545188" y="46441"/>
                </a:lnTo>
                <a:lnTo>
                  <a:pt x="563606" y="54708"/>
                </a:lnTo>
                <a:lnTo>
                  <a:pt x="582025" y="60198"/>
                </a:lnTo>
                <a:lnTo>
                  <a:pt x="590289" y="70840"/>
                </a:lnTo>
                <a:lnTo>
                  <a:pt x="590397" y="78587"/>
                </a:lnTo>
                <a:lnTo>
                  <a:pt x="584136" y="84035"/>
                </a:lnTo>
                <a:lnTo>
                  <a:pt x="603422" y="84035"/>
                </a:lnTo>
                <a:lnTo>
                  <a:pt x="605168" y="81748"/>
                </a:lnTo>
                <a:lnTo>
                  <a:pt x="607390" y="70840"/>
                </a:lnTo>
                <a:lnTo>
                  <a:pt x="599020" y="51398"/>
                </a:lnTo>
                <a:lnTo>
                  <a:pt x="580605" y="43083"/>
                </a:lnTo>
                <a:lnTo>
                  <a:pt x="562191" y="37698"/>
                </a:lnTo>
                <a:lnTo>
                  <a:pt x="553821" y="27051"/>
                </a:lnTo>
                <a:lnTo>
                  <a:pt x="553821" y="19977"/>
                </a:lnTo>
                <a:lnTo>
                  <a:pt x="560349" y="14401"/>
                </a:lnTo>
                <a:lnTo>
                  <a:pt x="600736" y="14401"/>
                </a:lnTo>
                <a:lnTo>
                  <a:pt x="603859" y="7747"/>
                </a:lnTo>
                <a:lnTo>
                  <a:pt x="596437" y="4586"/>
                </a:lnTo>
                <a:lnTo>
                  <a:pt x="588387" y="2127"/>
                </a:lnTo>
                <a:lnTo>
                  <a:pt x="579915" y="560"/>
                </a:lnTo>
                <a:lnTo>
                  <a:pt x="570814" y="0"/>
                </a:lnTo>
                <a:close/>
              </a:path>
              <a:path w="721359" h="99060">
                <a:moveTo>
                  <a:pt x="600736" y="14401"/>
                </a:moveTo>
                <a:lnTo>
                  <a:pt x="571373" y="14401"/>
                </a:lnTo>
                <a:lnTo>
                  <a:pt x="578319" y="14848"/>
                </a:lnTo>
                <a:lnTo>
                  <a:pt x="585065" y="16124"/>
                </a:lnTo>
                <a:lnTo>
                  <a:pt x="591555" y="18136"/>
                </a:lnTo>
                <a:lnTo>
                  <a:pt x="597738" y="20789"/>
                </a:lnTo>
                <a:lnTo>
                  <a:pt x="600736" y="14401"/>
                </a:lnTo>
                <a:close/>
              </a:path>
              <a:path w="721359" h="99060">
                <a:moveTo>
                  <a:pt x="658787" y="16179"/>
                </a:moveTo>
                <a:lnTo>
                  <a:pt x="642480" y="16179"/>
                </a:lnTo>
                <a:lnTo>
                  <a:pt x="642480" y="96812"/>
                </a:lnTo>
                <a:lnTo>
                  <a:pt x="658787" y="96812"/>
                </a:lnTo>
                <a:lnTo>
                  <a:pt x="658787" y="16179"/>
                </a:lnTo>
                <a:close/>
              </a:path>
              <a:path w="721359" h="99060">
                <a:moveTo>
                  <a:pt x="691692" y="1625"/>
                </a:moveTo>
                <a:lnTo>
                  <a:pt x="609561" y="1625"/>
                </a:lnTo>
                <a:lnTo>
                  <a:pt x="609561" y="16179"/>
                </a:lnTo>
                <a:lnTo>
                  <a:pt x="691692" y="16179"/>
                </a:lnTo>
                <a:lnTo>
                  <a:pt x="691692" y="1625"/>
                </a:lnTo>
                <a:close/>
              </a:path>
              <a:path w="721359" h="99060">
                <a:moveTo>
                  <a:pt x="720928" y="1625"/>
                </a:moveTo>
                <a:lnTo>
                  <a:pt x="704608" y="1625"/>
                </a:lnTo>
                <a:lnTo>
                  <a:pt x="704608" y="96812"/>
                </a:lnTo>
                <a:lnTo>
                  <a:pt x="720928" y="96812"/>
                </a:lnTo>
                <a:lnTo>
                  <a:pt x="720928" y="1625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812656" y="6479565"/>
            <a:ext cx="1179830" cy="165100"/>
          </a:xfrm>
          <a:custGeom>
            <a:avLst/>
            <a:gdLst/>
            <a:ahLst/>
            <a:cxnLst/>
            <a:rect l="l" t="t" r="r" b="b"/>
            <a:pathLst>
              <a:path w="1179829" h="165100">
                <a:moveTo>
                  <a:pt x="84404" y="0"/>
                </a:moveTo>
                <a:lnTo>
                  <a:pt x="50443" y="6293"/>
                </a:lnTo>
                <a:lnTo>
                  <a:pt x="23737" y="23626"/>
                </a:lnTo>
                <a:lnTo>
                  <a:pt x="6264" y="49682"/>
                </a:lnTo>
                <a:lnTo>
                  <a:pt x="0" y="82143"/>
                </a:lnTo>
                <a:lnTo>
                  <a:pt x="6048" y="114957"/>
                </a:lnTo>
                <a:lnTo>
                  <a:pt x="23029" y="141135"/>
                </a:lnTo>
                <a:lnTo>
                  <a:pt x="49200" y="158463"/>
                </a:lnTo>
                <a:lnTo>
                  <a:pt x="82816" y="164731"/>
                </a:lnTo>
                <a:lnTo>
                  <a:pt x="101331" y="163093"/>
                </a:lnTo>
                <a:lnTo>
                  <a:pt x="117994" y="158244"/>
                </a:lnTo>
                <a:lnTo>
                  <a:pt x="133006" y="150372"/>
                </a:lnTo>
                <a:lnTo>
                  <a:pt x="146799" y="139547"/>
                </a:lnTo>
                <a:lnTo>
                  <a:pt x="135804" y="127965"/>
                </a:lnTo>
                <a:lnTo>
                  <a:pt x="85305" y="127965"/>
                </a:lnTo>
                <a:lnTo>
                  <a:pt x="68040" y="124761"/>
                </a:lnTo>
                <a:lnTo>
                  <a:pt x="55044" y="115603"/>
                </a:lnTo>
                <a:lnTo>
                  <a:pt x="46854" y="101170"/>
                </a:lnTo>
                <a:lnTo>
                  <a:pt x="44005" y="82143"/>
                </a:lnTo>
                <a:lnTo>
                  <a:pt x="46917" y="63373"/>
                </a:lnTo>
                <a:lnTo>
                  <a:pt x="55211" y="49072"/>
                </a:lnTo>
                <a:lnTo>
                  <a:pt x="68228" y="39963"/>
                </a:lnTo>
                <a:lnTo>
                  <a:pt x="85305" y="36766"/>
                </a:lnTo>
                <a:lnTo>
                  <a:pt x="133084" y="36766"/>
                </a:lnTo>
                <a:lnTo>
                  <a:pt x="145199" y="22009"/>
                </a:lnTo>
                <a:lnTo>
                  <a:pt x="131779" y="12639"/>
                </a:lnTo>
                <a:lnTo>
                  <a:pt x="117273" y="5732"/>
                </a:lnTo>
                <a:lnTo>
                  <a:pt x="101531" y="1461"/>
                </a:lnTo>
                <a:lnTo>
                  <a:pt x="84404" y="0"/>
                </a:lnTo>
                <a:close/>
              </a:path>
              <a:path w="1179829" h="165100">
                <a:moveTo>
                  <a:pt x="229387" y="0"/>
                </a:moveTo>
                <a:lnTo>
                  <a:pt x="194730" y="6487"/>
                </a:lnTo>
                <a:lnTo>
                  <a:pt x="168262" y="24164"/>
                </a:lnTo>
                <a:lnTo>
                  <a:pt x="151366" y="50352"/>
                </a:lnTo>
                <a:lnTo>
                  <a:pt x="145427" y="82372"/>
                </a:lnTo>
                <a:lnTo>
                  <a:pt x="151334" y="114384"/>
                </a:lnTo>
                <a:lnTo>
                  <a:pt x="168176" y="140568"/>
                </a:lnTo>
                <a:lnTo>
                  <a:pt x="194633" y="158244"/>
                </a:lnTo>
                <a:lnTo>
                  <a:pt x="229387" y="164731"/>
                </a:lnTo>
                <a:lnTo>
                  <a:pt x="264228" y="158244"/>
                </a:lnTo>
                <a:lnTo>
                  <a:pt x="290666" y="140568"/>
                </a:lnTo>
                <a:lnTo>
                  <a:pt x="298597" y="128193"/>
                </a:lnTo>
                <a:lnTo>
                  <a:pt x="229387" y="128193"/>
                </a:lnTo>
                <a:lnTo>
                  <a:pt x="212689" y="124702"/>
                </a:lnTo>
                <a:lnTo>
                  <a:pt x="200286" y="115065"/>
                </a:lnTo>
                <a:lnTo>
                  <a:pt x="192563" y="100536"/>
                </a:lnTo>
                <a:lnTo>
                  <a:pt x="189903" y="82372"/>
                </a:lnTo>
                <a:lnTo>
                  <a:pt x="192529" y="64200"/>
                </a:lnTo>
                <a:lnTo>
                  <a:pt x="200196" y="49668"/>
                </a:lnTo>
                <a:lnTo>
                  <a:pt x="212588" y="40029"/>
                </a:lnTo>
                <a:lnTo>
                  <a:pt x="229387" y="36537"/>
                </a:lnTo>
                <a:lnTo>
                  <a:pt x="298535" y="36537"/>
                </a:lnTo>
                <a:lnTo>
                  <a:pt x="290580" y="24164"/>
                </a:lnTo>
                <a:lnTo>
                  <a:pt x="264131" y="6487"/>
                </a:lnTo>
                <a:lnTo>
                  <a:pt x="229387" y="0"/>
                </a:lnTo>
                <a:close/>
              </a:path>
              <a:path w="1179829" h="165100">
                <a:moveTo>
                  <a:pt x="298535" y="36537"/>
                </a:moveTo>
                <a:lnTo>
                  <a:pt x="229387" y="36537"/>
                </a:lnTo>
                <a:lnTo>
                  <a:pt x="246306" y="40029"/>
                </a:lnTo>
                <a:lnTo>
                  <a:pt x="258770" y="49682"/>
                </a:lnTo>
                <a:lnTo>
                  <a:pt x="266456" y="64200"/>
                </a:lnTo>
                <a:lnTo>
                  <a:pt x="269087" y="82372"/>
                </a:lnTo>
                <a:lnTo>
                  <a:pt x="266425" y="100536"/>
                </a:lnTo>
                <a:lnTo>
                  <a:pt x="258681" y="115065"/>
                </a:lnTo>
                <a:lnTo>
                  <a:pt x="246215" y="124702"/>
                </a:lnTo>
                <a:lnTo>
                  <a:pt x="229387" y="128193"/>
                </a:lnTo>
                <a:lnTo>
                  <a:pt x="298597" y="128193"/>
                </a:lnTo>
                <a:lnTo>
                  <a:pt x="307448" y="114384"/>
                </a:lnTo>
                <a:lnTo>
                  <a:pt x="313321" y="82372"/>
                </a:lnTo>
                <a:lnTo>
                  <a:pt x="307416" y="50352"/>
                </a:lnTo>
                <a:lnTo>
                  <a:pt x="298535" y="36537"/>
                </a:lnTo>
                <a:close/>
              </a:path>
              <a:path w="1179829" h="165100">
                <a:moveTo>
                  <a:pt x="121386" y="112776"/>
                </a:moveTo>
                <a:lnTo>
                  <a:pt x="113998" y="118974"/>
                </a:lnTo>
                <a:lnTo>
                  <a:pt x="105651" y="123771"/>
                </a:lnTo>
                <a:lnTo>
                  <a:pt x="96151" y="126867"/>
                </a:lnTo>
                <a:lnTo>
                  <a:pt x="85305" y="127965"/>
                </a:lnTo>
                <a:lnTo>
                  <a:pt x="135804" y="127965"/>
                </a:lnTo>
                <a:lnTo>
                  <a:pt x="121386" y="112776"/>
                </a:lnTo>
                <a:close/>
              </a:path>
              <a:path w="1179829" h="165100">
                <a:moveTo>
                  <a:pt x="133084" y="36766"/>
                </a:moveTo>
                <a:lnTo>
                  <a:pt x="85305" y="36766"/>
                </a:lnTo>
                <a:lnTo>
                  <a:pt x="96365" y="37916"/>
                </a:lnTo>
                <a:lnTo>
                  <a:pt x="105698" y="41044"/>
                </a:lnTo>
                <a:lnTo>
                  <a:pt x="113798" y="45665"/>
                </a:lnTo>
                <a:lnTo>
                  <a:pt x="121157" y="51295"/>
                </a:lnTo>
                <a:lnTo>
                  <a:pt x="133084" y="36766"/>
                </a:lnTo>
                <a:close/>
              </a:path>
              <a:path w="1179829" h="165100">
                <a:moveTo>
                  <a:pt x="399770" y="2959"/>
                </a:moveTo>
                <a:lnTo>
                  <a:pt x="328307" y="2959"/>
                </a:lnTo>
                <a:lnTo>
                  <a:pt x="328307" y="161772"/>
                </a:lnTo>
                <a:lnTo>
                  <a:pt x="372325" y="161772"/>
                </a:lnTo>
                <a:lnTo>
                  <a:pt x="372325" y="105498"/>
                </a:lnTo>
                <a:lnTo>
                  <a:pt x="441345" y="105498"/>
                </a:lnTo>
                <a:lnTo>
                  <a:pt x="438111" y="98259"/>
                </a:lnTo>
                <a:lnTo>
                  <a:pt x="450146" y="90340"/>
                </a:lnTo>
                <a:lnTo>
                  <a:pt x="458481" y="80187"/>
                </a:lnTo>
                <a:lnTo>
                  <a:pt x="460736" y="74650"/>
                </a:lnTo>
                <a:lnTo>
                  <a:pt x="372325" y="74650"/>
                </a:lnTo>
                <a:lnTo>
                  <a:pt x="372325" y="36982"/>
                </a:lnTo>
                <a:lnTo>
                  <a:pt x="461800" y="36982"/>
                </a:lnTo>
                <a:lnTo>
                  <a:pt x="461580" y="35689"/>
                </a:lnTo>
                <a:lnTo>
                  <a:pt x="450626" y="19007"/>
                </a:lnTo>
                <a:lnTo>
                  <a:pt x="430525" y="7346"/>
                </a:lnTo>
                <a:lnTo>
                  <a:pt x="399770" y="2959"/>
                </a:lnTo>
                <a:close/>
              </a:path>
              <a:path w="1179829" h="165100">
                <a:moveTo>
                  <a:pt x="441345" y="105498"/>
                </a:moveTo>
                <a:lnTo>
                  <a:pt x="399097" y="105498"/>
                </a:lnTo>
                <a:lnTo>
                  <a:pt x="419976" y="161772"/>
                </a:lnTo>
                <a:lnTo>
                  <a:pt x="466483" y="161772"/>
                </a:lnTo>
                <a:lnTo>
                  <a:pt x="441345" y="105498"/>
                </a:lnTo>
                <a:close/>
              </a:path>
              <a:path w="1179829" h="165100">
                <a:moveTo>
                  <a:pt x="461800" y="36982"/>
                </a:moveTo>
                <a:lnTo>
                  <a:pt x="399313" y="36982"/>
                </a:lnTo>
                <a:lnTo>
                  <a:pt x="408140" y="38139"/>
                </a:lnTo>
                <a:lnTo>
                  <a:pt x="414942" y="41638"/>
                </a:lnTo>
                <a:lnTo>
                  <a:pt x="419317" y="47521"/>
                </a:lnTo>
                <a:lnTo>
                  <a:pt x="420865" y="55829"/>
                </a:lnTo>
                <a:lnTo>
                  <a:pt x="419380" y="63940"/>
                </a:lnTo>
                <a:lnTo>
                  <a:pt x="415109" y="69835"/>
                </a:lnTo>
                <a:lnTo>
                  <a:pt x="408328" y="73433"/>
                </a:lnTo>
                <a:lnTo>
                  <a:pt x="399313" y="74650"/>
                </a:lnTo>
                <a:lnTo>
                  <a:pt x="460736" y="74650"/>
                </a:lnTo>
                <a:lnTo>
                  <a:pt x="463327" y="68291"/>
                </a:lnTo>
                <a:lnTo>
                  <a:pt x="464896" y="55143"/>
                </a:lnTo>
                <a:lnTo>
                  <a:pt x="461800" y="36982"/>
                </a:lnTo>
                <a:close/>
              </a:path>
              <a:path w="1179829" h="165100">
                <a:moveTo>
                  <a:pt x="513905" y="2959"/>
                </a:moveTo>
                <a:lnTo>
                  <a:pt x="466712" y="2959"/>
                </a:lnTo>
                <a:lnTo>
                  <a:pt x="522071" y="161772"/>
                </a:lnTo>
                <a:lnTo>
                  <a:pt x="570395" y="161772"/>
                </a:lnTo>
                <a:lnTo>
                  <a:pt x="588426" y="110045"/>
                </a:lnTo>
                <a:lnTo>
                  <a:pt x="545896" y="110045"/>
                </a:lnTo>
                <a:lnTo>
                  <a:pt x="513905" y="2959"/>
                </a:lnTo>
                <a:close/>
              </a:path>
              <a:path w="1179829" h="165100">
                <a:moveTo>
                  <a:pt x="625754" y="2959"/>
                </a:moveTo>
                <a:lnTo>
                  <a:pt x="578561" y="2959"/>
                </a:lnTo>
                <a:lnTo>
                  <a:pt x="546341" y="110045"/>
                </a:lnTo>
                <a:lnTo>
                  <a:pt x="588426" y="110045"/>
                </a:lnTo>
                <a:lnTo>
                  <a:pt x="625754" y="2959"/>
                </a:lnTo>
                <a:close/>
              </a:path>
              <a:path w="1179829" h="165100">
                <a:moveTo>
                  <a:pt x="680212" y="2959"/>
                </a:moveTo>
                <a:lnTo>
                  <a:pt x="636193" y="2959"/>
                </a:lnTo>
                <a:lnTo>
                  <a:pt x="636193" y="161772"/>
                </a:lnTo>
                <a:lnTo>
                  <a:pt x="680212" y="161772"/>
                </a:lnTo>
                <a:lnTo>
                  <a:pt x="680212" y="2959"/>
                </a:lnTo>
                <a:close/>
              </a:path>
              <a:path w="1179829" h="165100">
                <a:moveTo>
                  <a:pt x="757580" y="2959"/>
                </a:moveTo>
                <a:lnTo>
                  <a:pt x="716051" y="2959"/>
                </a:lnTo>
                <a:lnTo>
                  <a:pt x="716051" y="161772"/>
                </a:lnTo>
                <a:lnTo>
                  <a:pt x="757351" y="161772"/>
                </a:lnTo>
                <a:lnTo>
                  <a:pt x="757351" y="71945"/>
                </a:lnTo>
                <a:lnTo>
                  <a:pt x="802998" y="71945"/>
                </a:lnTo>
                <a:lnTo>
                  <a:pt x="757580" y="2959"/>
                </a:lnTo>
                <a:close/>
              </a:path>
              <a:path w="1179829" h="165100">
                <a:moveTo>
                  <a:pt x="802998" y="71945"/>
                </a:moveTo>
                <a:lnTo>
                  <a:pt x="757351" y="71945"/>
                </a:lnTo>
                <a:lnTo>
                  <a:pt x="817029" y="161772"/>
                </a:lnTo>
                <a:lnTo>
                  <a:pt x="858316" y="161772"/>
                </a:lnTo>
                <a:lnTo>
                  <a:pt x="858316" y="93256"/>
                </a:lnTo>
                <a:lnTo>
                  <a:pt x="817029" y="93256"/>
                </a:lnTo>
                <a:lnTo>
                  <a:pt x="802998" y="71945"/>
                </a:lnTo>
                <a:close/>
              </a:path>
              <a:path w="1179829" h="165100">
                <a:moveTo>
                  <a:pt x="858316" y="2959"/>
                </a:moveTo>
                <a:lnTo>
                  <a:pt x="817029" y="2959"/>
                </a:lnTo>
                <a:lnTo>
                  <a:pt x="817029" y="93256"/>
                </a:lnTo>
                <a:lnTo>
                  <a:pt x="858316" y="93256"/>
                </a:lnTo>
                <a:lnTo>
                  <a:pt x="858316" y="2959"/>
                </a:lnTo>
                <a:close/>
              </a:path>
              <a:path w="1179829" h="165100">
                <a:moveTo>
                  <a:pt x="935685" y="2959"/>
                </a:moveTo>
                <a:lnTo>
                  <a:pt x="891438" y="2959"/>
                </a:lnTo>
                <a:lnTo>
                  <a:pt x="891478" y="100520"/>
                </a:lnTo>
                <a:lnTo>
                  <a:pt x="896488" y="128834"/>
                </a:lnTo>
                <a:lnTo>
                  <a:pt x="910728" y="148932"/>
                </a:lnTo>
                <a:lnTo>
                  <a:pt x="932795" y="160820"/>
                </a:lnTo>
                <a:lnTo>
                  <a:pt x="961326" y="164731"/>
                </a:lnTo>
                <a:lnTo>
                  <a:pt x="989952" y="160820"/>
                </a:lnTo>
                <a:lnTo>
                  <a:pt x="1012004" y="148932"/>
                </a:lnTo>
                <a:lnTo>
                  <a:pt x="1026186" y="128834"/>
                </a:lnTo>
                <a:lnTo>
                  <a:pt x="1026377" y="127749"/>
                </a:lnTo>
                <a:lnTo>
                  <a:pt x="961326" y="127749"/>
                </a:lnTo>
                <a:lnTo>
                  <a:pt x="950429" y="125823"/>
                </a:lnTo>
                <a:lnTo>
                  <a:pt x="942381" y="120345"/>
                </a:lnTo>
                <a:lnTo>
                  <a:pt x="937394" y="111761"/>
                </a:lnTo>
                <a:lnTo>
                  <a:pt x="935685" y="100520"/>
                </a:lnTo>
                <a:lnTo>
                  <a:pt x="935685" y="2959"/>
                </a:lnTo>
                <a:close/>
              </a:path>
              <a:path w="1179829" h="165100">
                <a:moveTo>
                  <a:pt x="1031201" y="2959"/>
                </a:moveTo>
                <a:lnTo>
                  <a:pt x="987183" y="2959"/>
                </a:lnTo>
                <a:lnTo>
                  <a:pt x="987183" y="100520"/>
                </a:lnTo>
                <a:lnTo>
                  <a:pt x="985408" y="111761"/>
                </a:lnTo>
                <a:lnTo>
                  <a:pt x="980293" y="120345"/>
                </a:lnTo>
                <a:lnTo>
                  <a:pt x="972160" y="125823"/>
                </a:lnTo>
                <a:lnTo>
                  <a:pt x="961326" y="127749"/>
                </a:lnTo>
                <a:lnTo>
                  <a:pt x="1026377" y="127749"/>
                </a:lnTo>
                <a:lnTo>
                  <a:pt x="1031161" y="100520"/>
                </a:lnTo>
                <a:lnTo>
                  <a:pt x="1031201" y="2959"/>
                </a:lnTo>
                <a:close/>
              </a:path>
              <a:path w="1179829" h="165100">
                <a:moveTo>
                  <a:pt x="1070000" y="112547"/>
                </a:moveTo>
                <a:lnTo>
                  <a:pt x="1049350" y="146354"/>
                </a:lnTo>
                <a:lnTo>
                  <a:pt x="1062797" y="153340"/>
                </a:lnTo>
                <a:lnTo>
                  <a:pt x="1079158" y="159200"/>
                </a:lnTo>
                <a:lnTo>
                  <a:pt x="1097179" y="163231"/>
                </a:lnTo>
                <a:lnTo>
                  <a:pt x="1115606" y="164731"/>
                </a:lnTo>
                <a:lnTo>
                  <a:pt x="1143468" y="160856"/>
                </a:lnTo>
                <a:lnTo>
                  <a:pt x="1163394" y="150237"/>
                </a:lnTo>
                <a:lnTo>
                  <a:pt x="1175365" y="134385"/>
                </a:lnTo>
                <a:lnTo>
                  <a:pt x="1176950" y="126619"/>
                </a:lnTo>
                <a:lnTo>
                  <a:pt x="1115377" y="126619"/>
                </a:lnTo>
                <a:lnTo>
                  <a:pt x="1104360" y="125566"/>
                </a:lnTo>
                <a:lnTo>
                  <a:pt x="1092769" y="122640"/>
                </a:lnTo>
                <a:lnTo>
                  <a:pt x="1081139" y="118185"/>
                </a:lnTo>
                <a:lnTo>
                  <a:pt x="1070000" y="112547"/>
                </a:lnTo>
                <a:close/>
              </a:path>
              <a:path w="1179829" h="165100">
                <a:moveTo>
                  <a:pt x="1113561" y="0"/>
                </a:moveTo>
                <a:lnTo>
                  <a:pt x="1087922" y="3932"/>
                </a:lnTo>
                <a:lnTo>
                  <a:pt x="1068900" y="14609"/>
                </a:lnTo>
                <a:lnTo>
                  <a:pt x="1057066" y="30352"/>
                </a:lnTo>
                <a:lnTo>
                  <a:pt x="1052995" y="49479"/>
                </a:lnTo>
                <a:lnTo>
                  <a:pt x="1065649" y="82057"/>
                </a:lnTo>
                <a:lnTo>
                  <a:pt x="1093489" y="96947"/>
                </a:lnTo>
                <a:lnTo>
                  <a:pt x="1121328" y="104609"/>
                </a:lnTo>
                <a:lnTo>
                  <a:pt x="1133983" y="115506"/>
                </a:lnTo>
                <a:lnTo>
                  <a:pt x="1133983" y="122301"/>
                </a:lnTo>
                <a:lnTo>
                  <a:pt x="1126947" y="126619"/>
                </a:lnTo>
                <a:lnTo>
                  <a:pt x="1176950" y="126619"/>
                </a:lnTo>
                <a:lnTo>
                  <a:pt x="1179360" y="114808"/>
                </a:lnTo>
                <a:lnTo>
                  <a:pt x="1166703" y="81906"/>
                </a:lnTo>
                <a:lnTo>
                  <a:pt x="1138859" y="67021"/>
                </a:lnTo>
                <a:lnTo>
                  <a:pt x="1111015" y="59579"/>
                </a:lnTo>
                <a:lnTo>
                  <a:pt x="1098359" y="49009"/>
                </a:lnTo>
                <a:lnTo>
                  <a:pt x="1098359" y="42659"/>
                </a:lnTo>
                <a:lnTo>
                  <a:pt x="1104709" y="37896"/>
                </a:lnTo>
                <a:lnTo>
                  <a:pt x="1162256" y="37896"/>
                </a:lnTo>
                <a:lnTo>
                  <a:pt x="1173238" y="14528"/>
                </a:lnTo>
                <a:lnTo>
                  <a:pt x="1158266" y="8331"/>
                </a:lnTo>
                <a:lnTo>
                  <a:pt x="1143485" y="3773"/>
                </a:lnTo>
                <a:lnTo>
                  <a:pt x="1128661" y="961"/>
                </a:lnTo>
                <a:lnTo>
                  <a:pt x="1113561" y="0"/>
                </a:lnTo>
                <a:close/>
              </a:path>
              <a:path w="1179829" h="165100">
                <a:moveTo>
                  <a:pt x="1162256" y="37896"/>
                </a:moveTo>
                <a:lnTo>
                  <a:pt x="1115834" y="37896"/>
                </a:lnTo>
                <a:lnTo>
                  <a:pt x="1125321" y="38443"/>
                </a:lnTo>
                <a:lnTo>
                  <a:pt x="1135402" y="40225"/>
                </a:lnTo>
                <a:lnTo>
                  <a:pt x="1146077" y="43452"/>
                </a:lnTo>
                <a:lnTo>
                  <a:pt x="1157351" y="48336"/>
                </a:lnTo>
                <a:lnTo>
                  <a:pt x="1162256" y="3789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819115" y="6701279"/>
            <a:ext cx="1040765" cy="165100"/>
          </a:xfrm>
          <a:custGeom>
            <a:avLst/>
            <a:gdLst/>
            <a:ahLst/>
            <a:cxnLst/>
            <a:rect l="l" t="t" r="r" b="b"/>
            <a:pathLst>
              <a:path w="1040765" h="165100">
                <a:moveTo>
                  <a:pt x="119799" y="2959"/>
                </a:moveTo>
                <a:lnTo>
                  <a:pt x="0" y="2959"/>
                </a:lnTo>
                <a:lnTo>
                  <a:pt x="0" y="161772"/>
                </a:lnTo>
                <a:lnTo>
                  <a:pt x="120484" y="161772"/>
                </a:lnTo>
                <a:lnTo>
                  <a:pt x="120484" y="124104"/>
                </a:lnTo>
                <a:lnTo>
                  <a:pt x="43789" y="124104"/>
                </a:lnTo>
                <a:lnTo>
                  <a:pt x="43789" y="97561"/>
                </a:lnTo>
                <a:lnTo>
                  <a:pt x="110947" y="97561"/>
                </a:lnTo>
                <a:lnTo>
                  <a:pt x="110947" y="64896"/>
                </a:lnTo>
                <a:lnTo>
                  <a:pt x="43789" y="64896"/>
                </a:lnTo>
                <a:lnTo>
                  <a:pt x="43789" y="40614"/>
                </a:lnTo>
                <a:lnTo>
                  <a:pt x="119799" y="40614"/>
                </a:lnTo>
                <a:lnTo>
                  <a:pt x="119799" y="2959"/>
                </a:lnTo>
                <a:close/>
              </a:path>
              <a:path w="1040765" h="165100">
                <a:moveTo>
                  <a:pt x="216230" y="0"/>
                </a:moveTo>
                <a:lnTo>
                  <a:pt x="180930" y="6516"/>
                </a:lnTo>
                <a:lnTo>
                  <a:pt x="154373" y="24222"/>
                </a:lnTo>
                <a:lnTo>
                  <a:pt x="137640" y="50368"/>
                </a:lnTo>
                <a:lnTo>
                  <a:pt x="131826" y="82143"/>
                </a:lnTo>
                <a:lnTo>
                  <a:pt x="137768" y="115046"/>
                </a:lnTo>
                <a:lnTo>
                  <a:pt x="154687" y="141209"/>
                </a:lnTo>
                <a:lnTo>
                  <a:pt x="181219" y="158483"/>
                </a:lnTo>
                <a:lnTo>
                  <a:pt x="216001" y="164718"/>
                </a:lnTo>
                <a:lnTo>
                  <a:pt x="234412" y="163322"/>
                </a:lnTo>
                <a:lnTo>
                  <a:pt x="251142" y="159332"/>
                </a:lnTo>
                <a:lnTo>
                  <a:pt x="266129" y="153044"/>
                </a:lnTo>
                <a:lnTo>
                  <a:pt x="279311" y="144754"/>
                </a:lnTo>
                <a:lnTo>
                  <a:pt x="279311" y="127965"/>
                </a:lnTo>
                <a:lnTo>
                  <a:pt x="217817" y="127965"/>
                </a:lnTo>
                <a:lnTo>
                  <a:pt x="200193" y="124764"/>
                </a:lnTo>
                <a:lnTo>
                  <a:pt x="187077" y="115630"/>
                </a:lnTo>
                <a:lnTo>
                  <a:pt x="178894" y="101261"/>
                </a:lnTo>
                <a:lnTo>
                  <a:pt x="176072" y="82359"/>
                </a:lnTo>
                <a:lnTo>
                  <a:pt x="178959" y="64327"/>
                </a:lnTo>
                <a:lnTo>
                  <a:pt x="187248" y="49866"/>
                </a:lnTo>
                <a:lnTo>
                  <a:pt x="200386" y="40254"/>
                </a:lnTo>
                <a:lnTo>
                  <a:pt x="217817" y="36766"/>
                </a:lnTo>
                <a:lnTo>
                  <a:pt x="265911" y="36766"/>
                </a:lnTo>
                <a:lnTo>
                  <a:pt x="277952" y="22009"/>
                </a:lnTo>
                <a:lnTo>
                  <a:pt x="265241" y="13207"/>
                </a:lnTo>
                <a:lnTo>
                  <a:pt x="251001" y="6237"/>
                </a:lnTo>
                <a:lnTo>
                  <a:pt x="234805" y="1651"/>
                </a:lnTo>
                <a:lnTo>
                  <a:pt x="216230" y="0"/>
                </a:lnTo>
                <a:close/>
              </a:path>
              <a:path w="1040765" h="165100">
                <a:moveTo>
                  <a:pt x="321957" y="2959"/>
                </a:moveTo>
                <a:lnTo>
                  <a:pt x="272059" y="2959"/>
                </a:lnTo>
                <a:lnTo>
                  <a:pt x="330809" y="98463"/>
                </a:lnTo>
                <a:lnTo>
                  <a:pt x="330809" y="161772"/>
                </a:lnTo>
                <a:lnTo>
                  <a:pt x="375272" y="161772"/>
                </a:lnTo>
                <a:lnTo>
                  <a:pt x="375272" y="98463"/>
                </a:lnTo>
                <a:lnTo>
                  <a:pt x="402221" y="54673"/>
                </a:lnTo>
                <a:lnTo>
                  <a:pt x="353047" y="54673"/>
                </a:lnTo>
                <a:lnTo>
                  <a:pt x="321957" y="2959"/>
                </a:lnTo>
                <a:close/>
              </a:path>
              <a:path w="1040765" h="165100">
                <a:moveTo>
                  <a:pt x="279311" y="71018"/>
                </a:moveTo>
                <a:lnTo>
                  <a:pt x="209194" y="71018"/>
                </a:lnTo>
                <a:lnTo>
                  <a:pt x="209194" y="98463"/>
                </a:lnTo>
                <a:lnTo>
                  <a:pt x="240055" y="98463"/>
                </a:lnTo>
                <a:lnTo>
                  <a:pt x="240055" y="122516"/>
                </a:lnTo>
                <a:lnTo>
                  <a:pt x="233692" y="126149"/>
                </a:lnTo>
                <a:lnTo>
                  <a:pt x="226669" y="127965"/>
                </a:lnTo>
                <a:lnTo>
                  <a:pt x="279311" y="127965"/>
                </a:lnTo>
                <a:lnTo>
                  <a:pt x="279311" y="71018"/>
                </a:lnTo>
                <a:close/>
              </a:path>
              <a:path w="1040765" h="165100">
                <a:moveTo>
                  <a:pt x="434047" y="2959"/>
                </a:moveTo>
                <a:lnTo>
                  <a:pt x="384352" y="2959"/>
                </a:lnTo>
                <a:lnTo>
                  <a:pt x="353504" y="54673"/>
                </a:lnTo>
                <a:lnTo>
                  <a:pt x="402221" y="54673"/>
                </a:lnTo>
                <a:lnTo>
                  <a:pt x="434047" y="2959"/>
                </a:lnTo>
                <a:close/>
              </a:path>
              <a:path w="1040765" h="165100">
                <a:moveTo>
                  <a:pt x="265911" y="36766"/>
                </a:moveTo>
                <a:lnTo>
                  <a:pt x="217817" y="36766"/>
                </a:lnTo>
                <a:lnTo>
                  <a:pt x="228477" y="37807"/>
                </a:lnTo>
                <a:lnTo>
                  <a:pt x="238096" y="40676"/>
                </a:lnTo>
                <a:lnTo>
                  <a:pt x="246824" y="44990"/>
                </a:lnTo>
                <a:lnTo>
                  <a:pt x="254812" y="50368"/>
                </a:lnTo>
                <a:lnTo>
                  <a:pt x="265911" y="36766"/>
                </a:lnTo>
                <a:close/>
              </a:path>
              <a:path w="1040765" h="165100">
                <a:moveTo>
                  <a:pt x="557022" y="2959"/>
                </a:moveTo>
                <a:lnTo>
                  <a:pt x="437210" y="2959"/>
                </a:lnTo>
                <a:lnTo>
                  <a:pt x="437210" y="161772"/>
                </a:lnTo>
                <a:lnTo>
                  <a:pt x="557695" y="161772"/>
                </a:lnTo>
                <a:lnTo>
                  <a:pt x="557695" y="124104"/>
                </a:lnTo>
                <a:lnTo>
                  <a:pt x="480999" y="124104"/>
                </a:lnTo>
                <a:lnTo>
                  <a:pt x="480999" y="97561"/>
                </a:lnTo>
                <a:lnTo>
                  <a:pt x="548157" y="97561"/>
                </a:lnTo>
                <a:lnTo>
                  <a:pt x="548157" y="64896"/>
                </a:lnTo>
                <a:lnTo>
                  <a:pt x="480999" y="64896"/>
                </a:lnTo>
                <a:lnTo>
                  <a:pt x="480999" y="40614"/>
                </a:lnTo>
                <a:lnTo>
                  <a:pt x="557022" y="40614"/>
                </a:lnTo>
                <a:lnTo>
                  <a:pt x="557022" y="2959"/>
                </a:lnTo>
                <a:close/>
              </a:path>
              <a:path w="1040765" h="165100">
                <a:moveTo>
                  <a:pt x="662292" y="41528"/>
                </a:moveTo>
                <a:lnTo>
                  <a:pt x="618718" y="41528"/>
                </a:lnTo>
                <a:lnTo>
                  <a:pt x="618718" y="161772"/>
                </a:lnTo>
                <a:lnTo>
                  <a:pt x="662292" y="161772"/>
                </a:lnTo>
                <a:lnTo>
                  <a:pt x="662292" y="41528"/>
                </a:lnTo>
                <a:close/>
              </a:path>
              <a:path w="1040765" h="165100">
                <a:moveTo>
                  <a:pt x="711746" y="2959"/>
                </a:moveTo>
                <a:lnTo>
                  <a:pt x="569264" y="2959"/>
                </a:lnTo>
                <a:lnTo>
                  <a:pt x="569264" y="41528"/>
                </a:lnTo>
                <a:lnTo>
                  <a:pt x="711746" y="41528"/>
                </a:lnTo>
                <a:lnTo>
                  <a:pt x="711746" y="2959"/>
                </a:lnTo>
                <a:close/>
              </a:path>
              <a:path w="1040765" h="165100">
                <a:moveTo>
                  <a:pt x="842429" y="2959"/>
                </a:moveTo>
                <a:lnTo>
                  <a:pt x="722642" y="2959"/>
                </a:lnTo>
                <a:lnTo>
                  <a:pt x="722642" y="161772"/>
                </a:lnTo>
                <a:lnTo>
                  <a:pt x="843127" y="161772"/>
                </a:lnTo>
                <a:lnTo>
                  <a:pt x="843127" y="124104"/>
                </a:lnTo>
                <a:lnTo>
                  <a:pt x="766432" y="124104"/>
                </a:lnTo>
                <a:lnTo>
                  <a:pt x="766432" y="97561"/>
                </a:lnTo>
                <a:lnTo>
                  <a:pt x="833589" y="97561"/>
                </a:lnTo>
                <a:lnTo>
                  <a:pt x="833589" y="64896"/>
                </a:lnTo>
                <a:lnTo>
                  <a:pt x="766432" y="64896"/>
                </a:lnTo>
                <a:lnTo>
                  <a:pt x="766432" y="40614"/>
                </a:lnTo>
                <a:lnTo>
                  <a:pt x="842429" y="40614"/>
                </a:lnTo>
                <a:lnTo>
                  <a:pt x="842429" y="2959"/>
                </a:lnTo>
                <a:close/>
              </a:path>
              <a:path w="1040765" h="165100">
                <a:moveTo>
                  <a:pt x="913003" y="2959"/>
                </a:moveTo>
                <a:lnTo>
                  <a:pt x="869213" y="2959"/>
                </a:lnTo>
                <a:lnTo>
                  <a:pt x="869213" y="161772"/>
                </a:lnTo>
                <a:lnTo>
                  <a:pt x="910729" y="161772"/>
                </a:lnTo>
                <a:lnTo>
                  <a:pt x="910729" y="63309"/>
                </a:lnTo>
                <a:lnTo>
                  <a:pt x="1040282" y="63309"/>
                </a:lnTo>
                <a:lnTo>
                  <a:pt x="1040282" y="61937"/>
                </a:lnTo>
                <a:lnTo>
                  <a:pt x="954976" y="61937"/>
                </a:lnTo>
                <a:lnTo>
                  <a:pt x="913003" y="2959"/>
                </a:lnTo>
                <a:close/>
              </a:path>
              <a:path w="1040765" h="165100">
                <a:moveTo>
                  <a:pt x="1040282" y="63309"/>
                </a:moveTo>
                <a:lnTo>
                  <a:pt x="999210" y="63309"/>
                </a:lnTo>
                <a:lnTo>
                  <a:pt x="999210" y="161772"/>
                </a:lnTo>
                <a:lnTo>
                  <a:pt x="1040282" y="161772"/>
                </a:lnTo>
                <a:lnTo>
                  <a:pt x="1040282" y="63309"/>
                </a:lnTo>
                <a:close/>
              </a:path>
              <a:path w="1040765" h="165100">
                <a:moveTo>
                  <a:pt x="999210" y="63309"/>
                </a:moveTo>
                <a:lnTo>
                  <a:pt x="910729" y="63309"/>
                </a:lnTo>
                <a:lnTo>
                  <a:pt x="954976" y="123659"/>
                </a:lnTo>
                <a:lnTo>
                  <a:pt x="999210" y="63309"/>
                </a:lnTo>
                <a:close/>
              </a:path>
              <a:path w="1040765" h="165100">
                <a:moveTo>
                  <a:pt x="1040282" y="2959"/>
                </a:moveTo>
                <a:lnTo>
                  <a:pt x="997178" y="2959"/>
                </a:lnTo>
                <a:lnTo>
                  <a:pt x="954976" y="61937"/>
                </a:lnTo>
                <a:lnTo>
                  <a:pt x="1040282" y="61937"/>
                </a:lnTo>
                <a:lnTo>
                  <a:pt x="1040282" y="2959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284248" y="6300088"/>
            <a:ext cx="440055" cy="531495"/>
          </a:xfrm>
          <a:custGeom>
            <a:avLst/>
            <a:gdLst/>
            <a:ahLst/>
            <a:cxnLst/>
            <a:rect l="l" t="t" r="r" b="b"/>
            <a:pathLst>
              <a:path w="440054" h="531495">
                <a:moveTo>
                  <a:pt x="248577" y="484873"/>
                </a:moveTo>
                <a:lnTo>
                  <a:pt x="224828" y="461111"/>
                </a:lnTo>
                <a:lnTo>
                  <a:pt x="154609" y="531304"/>
                </a:lnTo>
                <a:lnTo>
                  <a:pt x="202145" y="531304"/>
                </a:lnTo>
                <a:lnTo>
                  <a:pt x="248577" y="484873"/>
                </a:lnTo>
                <a:close/>
              </a:path>
              <a:path w="440054" h="531495">
                <a:moveTo>
                  <a:pt x="439610" y="499605"/>
                </a:moveTo>
                <a:lnTo>
                  <a:pt x="337616" y="397560"/>
                </a:lnTo>
                <a:lnTo>
                  <a:pt x="312801" y="372732"/>
                </a:lnTo>
                <a:lnTo>
                  <a:pt x="312813" y="341020"/>
                </a:lnTo>
                <a:lnTo>
                  <a:pt x="312826" y="295783"/>
                </a:lnTo>
                <a:lnTo>
                  <a:pt x="281089" y="245922"/>
                </a:lnTo>
                <a:lnTo>
                  <a:pt x="281089" y="309321"/>
                </a:lnTo>
                <a:lnTo>
                  <a:pt x="281089" y="341020"/>
                </a:lnTo>
                <a:lnTo>
                  <a:pt x="190411" y="250342"/>
                </a:lnTo>
                <a:lnTo>
                  <a:pt x="186105" y="239966"/>
                </a:lnTo>
                <a:lnTo>
                  <a:pt x="186093" y="214325"/>
                </a:lnTo>
                <a:lnTo>
                  <a:pt x="281089" y="309321"/>
                </a:lnTo>
                <a:lnTo>
                  <a:pt x="281089" y="245922"/>
                </a:lnTo>
                <a:lnTo>
                  <a:pt x="249491" y="214325"/>
                </a:lnTo>
                <a:lnTo>
                  <a:pt x="181444" y="146304"/>
                </a:lnTo>
                <a:lnTo>
                  <a:pt x="177965" y="141058"/>
                </a:lnTo>
                <a:lnTo>
                  <a:pt x="176809" y="135089"/>
                </a:lnTo>
                <a:lnTo>
                  <a:pt x="177965" y="129120"/>
                </a:lnTo>
                <a:lnTo>
                  <a:pt x="181444" y="123875"/>
                </a:lnTo>
                <a:lnTo>
                  <a:pt x="217678" y="87630"/>
                </a:lnTo>
                <a:lnTo>
                  <a:pt x="328599" y="87528"/>
                </a:lnTo>
                <a:lnTo>
                  <a:pt x="325577" y="76238"/>
                </a:lnTo>
                <a:lnTo>
                  <a:pt x="319608" y="65747"/>
                </a:lnTo>
                <a:lnTo>
                  <a:pt x="311365" y="57035"/>
                </a:lnTo>
                <a:lnTo>
                  <a:pt x="301536" y="51142"/>
                </a:lnTo>
                <a:lnTo>
                  <a:pt x="179705" y="2425"/>
                </a:lnTo>
                <a:lnTo>
                  <a:pt x="168363" y="0"/>
                </a:lnTo>
                <a:lnTo>
                  <a:pt x="156222" y="901"/>
                </a:lnTo>
                <a:lnTo>
                  <a:pt x="44564" y="102108"/>
                </a:lnTo>
                <a:lnTo>
                  <a:pt x="14846" y="143256"/>
                </a:lnTo>
                <a:lnTo>
                  <a:pt x="0" y="189941"/>
                </a:lnTo>
                <a:lnTo>
                  <a:pt x="0" y="238467"/>
                </a:lnTo>
                <a:lnTo>
                  <a:pt x="14846" y="285153"/>
                </a:lnTo>
                <a:lnTo>
                  <a:pt x="44564" y="326301"/>
                </a:lnTo>
                <a:lnTo>
                  <a:pt x="162293" y="444030"/>
                </a:lnTo>
                <a:lnTo>
                  <a:pt x="75018" y="531304"/>
                </a:lnTo>
                <a:lnTo>
                  <a:pt x="122542" y="531304"/>
                </a:lnTo>
                <a:lnTo>
                  <a:pt x="208788" y="445084"/>
                </a:lnTo>
                <a:lnTo>
                  <a:pt x="177114" y="413410"/>
                </a:lnTo>
                <a:lnTo>
                  <a:pt x="192963" y="397560"/>
                </a:lnTo>
                <a:lnTo>
                  <a:pt x="282155" y="486740"/>
                </a:lnTo>
                <a:lnTo>
                  <a:pt x="313080" y="499554"/>
                </a:lnTo>
                <a:lnTo>
                  <a:pt x="439610" y="499605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547398" y="6303381"/>
            <a:ext cx="133883" cy="13585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8280006" y="6878955"/>
            <a:ext cx="412750" cy="47625"/>
          </a:xfrm>
          <a:custGeom>
            <a:avLst/>
            <a:gdLst/>
            <a:ahLst/>
            <a:cxnLst/>
            <a:rect l="l" t="t" r="r" b="b"/>
            <a:pathLst>
              <a:path w="412750" h="47625">
                <a:moveTo>
                  <a:pt x="412153" y="0"/>
                </a:moveTo>
                <a:lnTo>
                  <a:pt x="0" y="0"/>
                </a:lnTo>
                <a:lnTo>
                  <a:pt x="0" y="47497"/>
                </a:lnTo>
                <a:lnTo>
                  <a:pt x="412153" y="47497"/>
                </a:lnTo>
                <a:lnTo>
                  <a:pt x="412153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152150" y="1138995"/>
            <a:ext cx="721360" cy="99060"/>
          </a:xfrm>
          <a:custGeom>
            <a:avLst/>
            <a:gdLst/>
            <a:ahLst/>
            <a:cxnLst/>
            <a:rect l="l" t="t" r="r" b="b"/>
            <a:pathLst>
              <a:path w="721360" h="99059">
                <a:moveTo>
                  <a:pt x="720928" y="1625"/>
                </a:moveTo>
                <a:lnTo>
                  <a:pt x="680135" y="1625"/>
                </a:lnTo>
                <a:lnTo>
                  <a:pt x="666047" y="3427"/>
                </a:lnTo>
                <a:lnTo>
                  <a:pt x="655335" y="8696"/>
                </a:lnTo>
                <a:lnTo>
                  <a:pt x="648524" y="17227"/>
                </a:lnTo>
                <a:lnTo>
                  <a:pt x="646137" y="28816"/>
                </a:lnTo>
                <a:lnTo>
                  <a:pt x="647432" y="36683"/>
                </a:lnTo>
                <a:lnTo>
                  <a:pt x="651087" y="42964"/>
                </a:lnTo>
                <a:lnTo>
                  <a:pt x="656757" y="47711"/>
                </a:lnTo>
                <a:lnTo>
                  <a:pt x="664095" y="50977"/>
                </a:lnTo>
                <a:lnTo>
                  <a:pt x="655396" y="54787"/>
                </a:lnTo>
                <a:lnTo>
                  <a:pt x="649808" y="61315"/>
                </a:lnTo>
                <a:lnTo>
                  <a:pt x="649808" y="71386"/>
                </a:lnTo>
                <a:lnTo>
                  <a:pt x="651793" y="81440"/>
                </a:lnTo>
                <a:lnTo>
                  <a:pt x="657834" y="89504"/>
                </a:lnTo>
                <a:lnTo>
                  <a:pt x="668056" y="94866"/>
                </a:lnTo>
                <a:lnTo>
                  <a:pt x="682586" y="96812"/>
                </a:lnTo>
                <a:lnTo>
                  <a:pt x="720928" y="96812"/>
                </a:lnTo>
                <a:lnTo>
                  <a:pt x="720928" y="83210"/>
                </a:lnTo>
                <a:lnTo>
                  <a:pt x="671842" y="83210"/>
                </a:lnTo>
                <a:lnTo>
                  <a:pt x="666407" y="77508"/>
                </a:lnTo>
                <a:lnTo>
                  <a:pt x="666407" y="62407"/>
                </a:lnTo>
                <a:lnTo>
                  <a:pt x="671842" y="56413"/>
                </a:lnTo>
                <a:lnTo>
                  <a:pt x="720928" y="56413"/>
                </a:lnTo>
                <a:lnTo>
                  <a:pt x="720928" y="43510"/>
                </a:lnTo>
                <a:lnTo>
                  <a:pt x="669670" y="43510"/>
                </a:lnTo>
                <a:lnTo>
                  <a:pt x="662736" y="38747"/>
                </a:lnTo>
                <a:lnTo>
                  <a:pt x="662736" y="20116"/>
                </a:lnTo>
                <a:lnTo>
                  <a:pt x="669531" y="15227"/>
                </a:lnTo>
                <a:lnTo>
                  <a:pt x="720928" y="15227"/>
                </a:lnTo>
                <a:lnTo>
                  <a:pt x="720928" y="1625"/>
                </a:lnTo>
                <a:close/>
              </a:path>
              <a:path w="721360" h="99059">
                <a:moveTo>
                  <a:pt x="720928" y="56413"/>
                </a:moveTo>
                <a:lnTo>
                  <a:pt x="704748" y="56413"/>
                </a:lnTo>
                <a:lnTo>
                  <a:pt x="704748" y="83210"/>
                </a:lnTo>
                <a:lnTo>
                  <a:pt x="720928" y="83210"/>
                </a:lnTo>
                <a:lnTo>
                  <a:pt x="720928" y="56413"/>
                </a:lnTo>
                <a:close/>
              </a:path>
              <a:path w="721360" h="99059">
                <a:moveTo>
                  <a:pt x="720928" y="15227"/>
                </a:moveTo>
                <a:lnTo>
                  <a:pt x="704748" y="15227"/>
                </a:lnTo>
                <a:lnTo>
                  <a:pt x="704748" y="43510"/>
                </a:lnTo>
                <a:lnTo>
                  <a:pt x="720928" y="43510"/>
                </a:lnTo>
                <a:lnTo>
                  <a:pt x="720928" y="15227"/>
                </a:lnTo>
                <a:close/>
              </a:path>
              <a:path w="721360" h="99059">
                <a:moveTo>
                  <a:pt x="591070" y="0"/>
                </a:moveTo>
                <a:lnTo>
                  <a:pt x="575645" y="2323"/>
                </a:lnTo>
                <a:lnTo>
                  <a:pt x="563316" y="9312"/>
                </a:lnTo>
                <a:lnTo>
                  <a:pt x="555142" y="20991"/>
                </a:lnTo>
                <a:lnTo>
                  <a:pt x="552183" y="37388"/>
                </a:lnTo>
                <a:lnTo>
                  <a:pt x="552183" y="96812"/>
                </a:lnTo>
                <a:lnTo>
                  <a:pt x="568502" y="96812"/>
                </a:lnTo>
                <a:lnTo>
                  <a:pt x="568502" y="37388"/>
                </a:lnTo>
                <a:lnTo>
                  <a:pt x="570230" y="27390"/>
                </a:lnTo>
                <a:lnTo>
                  <a:pt x="574990" y="20104"/>
                </a:lnTo>
                <a:lnTo>
                  <a:pt x="582149" y="15646"/>
                </a:lnTo>
                <a:lnTo>
                  <a:pt x="591070" y="14135"/>
                </a:lnTo>
                <a:lnTo>
                  <a:pt x="622199" y="14135"/>
                </a:lnTo>
                <a:lnTo>
                  <a:pt x="618824" y="9312"/>
                </a:lnTo>
                <a:lnTo>
                  <a:pt x="606496" y="2323"/>
                </a:lnTo>
                <a:lnTo>
                  <a:pt x="591070" y="0"/>
                </a:lnTo>
                <a:close/>
              </a:path>
              <a:path w="721360" h="99059">
                <a:moveTo>
                  <a:pt x="622199" y="14135"/>
                </a:moveTo>
                <a:lnTo>
                  <a:pt x="591070" y="14135"/>
                </a:lnTo>
                <a:lnTo>
                  <a:pt x="599967" y="15646"/>
                </a:lnTo>
                <a:lnTo>
                  <a:pt x="607082" y="20104"/>
                </a:lnTo>
                <a:lnTo>
                  <a:pt x="611801" y="27390"/>
                </a:lnTo>
                <a:lnTo>
                  <a:pt x="613511" y="37388"/>
                </a:lnTo>
                <a:lnTo>
                  <a:pt x="613511" y="96812"/>
                </a:lnTo>
                <a:lnTo>
                  <a:pt x="629958" y="96812"/>
                </a:lnTo>
                <a:lnTo>
                  <a:pt x="629958" y="37388"/>
                </a:lnTo>
                <a:lnTo>
                  <a:pt x="626998" y="20991"/>
                </a:lnTo>
                <a:lnTo>
                  <a:pt x="622199" y="14135"/>
                </a:lnTo>
                <a:close/>
              </a:path>
              <a:path w="721360" h="99059">
                <a:moveTo>
                  <a:pt x="531660" y="1625"/>
                </a:moveTo>
                <a:lnTo>
                  <a:pt x="502284" y="1625"/>
                </a:lnTo>
                <a:lnTo>
                  <a:pt x="479563" y="4877"/>
                </a:lnTo>
                <a:lnTo>
                  <a:pt x="463381" y="14274"/>
                </a:lnTo>
                <a:lnTo>
                  <a:pt x="453700" y="29282"/>
                </a:lnTo>
                <a:lnTo>
                  <a:pt x="450481" y="49364"/>
                </a:lnTo>
                <a:lnTo>
                  <a:pt x="453871" y="69278"/>
                </a:lnTo>
                <a:lnTo>
                  <a:pt x="463838" y="84199"/>
                </a:lnTo>
                <a:lnTo>
                  <a:pt x="480078" y="93565"/>
                </a:lnTo>
                <a:lnTo>
                  <a:pt x="502284" y="96812"/>
                </a:lnTo>
                <a:lnTo>
                  <a:pt x="531660" y="96812"/>
                </a:lnTo>
                <a:lnTo>
                  <a:pt x="531660" y="83070"/>
                </a:lnTo>
                <a:lnTo>
                  <a:pt x="501332" y="83070"/>
                </a:lnTo>
                <a:lnTo>
                  <a:pt x="486688" y="80708"/>
                </a:lnTo>
                <a:lnTo>
                  <a:pt x="475942" y="73961"/>
                </a:lnTo>
                <a:lnTo>
                  <a:pt x="469324" y="63343"/>
                </a:lnTo>
                <a:lnTo>
                  <a:pt x="467067" y="49364"/>
                </a:lnTo>
                <a:lnTo>
                  <a:pt x="469228" y="35153"/>
                </a:lnTo>
                <a:lnTo>
                  <a:pt x="475684" y="24455"/>
                </a:lnTo>
                <a:lnTo>
                  <a:pt x="486398" y="17712"/>
                </a:lnTo>
                <a:lnTo>
                  <a:pt x="501332" y="15366"/>
                </a:lnTo>
                <a:lnTo>
                  <a:pt x="531660" y="15366"/>
                </a:lnTo>
                <a:lnTo>
                  <a:pt x="531660" y="1625"/>
                </a:lnTo>
                <a:close/>
              </a:path>
              <a:path w="721360" h="99059">
                <a:moveTo>
                  <a:pt x="531660" y="15366"/>
                </a:moveTo>
                <a:lnTo>
                  <a:pt x="515467" y="15366"/>
                </a:lnTo>
                <a:lnTo>
                  <a:pt x="515467" y="83070"/>
                </a:lnTo>
                <a:lnTo>
                  <a:pt x="531660" y="83070"/>
                </a:lnTo>
                <a:lnTo>
                  <a:pt x="531660" y="15366"/>
                </a:lnTo>
                <a:close/>
              </a:path>
              <a:path w="721360" h="99059">
                <a:moveTo>
                  <a:pt x="375018" y="1625"/>
                </a:moveTo>
                <a:lnTo>
                  <a:pt x="357479" y="1625"/>
                </a:lnTo>
                <a:lnTo>
                  <a:pt x="392683" y="96812"/>
                </a:lnTo>
                <a:lnTo>
                  <a:pt x="411860" y="96812"/>
                </a:lnTo>
                <a:lnTo>
                  <a:pt x="418204" y="79667"/>
                </a:lnTo>
                <a:lnTo>
                  <a:pt x="402208" y="79667"/>
                </a:lnTo>
                <a:lnTo>
                  <a:pt x="386841" y="35344"/>
                </a:lnTo>
                <a:lnTo>
                  <a:pt x="434602" y="35344"/>
                </a:lnTo>
                <a:lnTo>
                  <a:pt x="439480" y="22161"/>
                </a:lnTo>
                <a:lnTo>
                  <a:pt x="382219" y="22161"/>
                </a:lnTo>
                <a:lnTo>
                  <a:pt x="375018" y="1625"/>
                </a:lnTo>
                <a:close/>
              </a:path>
              <a:path w="721360" h="99059">
                <a:moveTo>
                  <a:pt x="434602" y="35344"/>
                </a:moveTo>
                <a:lnTo>
                  <a:pt x="417842" y="35344"/>
                </a:lnTo>
                <a:lnTo>
                  <a:pt x="402475" y="79667"/>
                </a:lnTo>
                <a:lnTo>
                  <a:pt x="418204" y="79667"/>
                </a:lnTo>
                <a:lnTo>
                  <a:pt x="434602" y="35344"/>
                </a:lnTo>
                <a:close/>
              </a:path>
              <a:path w="721360" h="99059">
                <a:moveTo>
                  <a:pt x="447078" y="1625"/>
                </a:moveTo>
                <a:lnTo>
                  <a:pt x="429399" y="1625"/>
                </a:lnTo>
                <a:lnTo>
                  <a:pt x="422338" y="22161"/>
                </a:lnTo>
                <a:lnTo>
                  <a:pt x="439480" y="22161"/>
                </a:lnTo>
                <a:lnTo>
                  <a:pt x="447078" y="1625"/>
                </a:lnTo>
                <a:close/>
              </a:path>
              <a:path w="721360" h="99059">
                <a:moveTo>
                  <a:pt x="346316" y="1625"/>
                </a:moveTo>
                <a:lnTo>
                  <a:pt x="330009" y="1625"/>
                </a:lnTo>
                <a:lnTo>
                  <a:pt x="330009" y="37795"/>
                </a:lnTo>
                <a:lnTo>
                  <a:pt x="307568" y="37795"/>
                </a:lnTo>
                <a:lnTo>
                  <a:pt x="291349" y="40419"/>
                </a:lnTo>
                <a:lnTo>
                  <a:pt x="280581" y="47263"/>
                </a:lnTo>
                <a:lnTo>
                  <a:pt x="274603" y="56783"/>
                </a:lnTo>
                <a:lnTo>
                  <a:pt x="272757" y="67436"/>
                </a:lnTo>
                <a:lnTo>
                  <a:pt x="274584" y="78225"/>
                </a:lnTo>
                <a:lnTo>
                  <a:pt x="280528" y="87634"/>
                </a:lnTo>
                <a:lnTo>
                  <a:pt x="291290" y="94288"/>
                </a:lnTo>
                <a:lnTo>
                  <a:pt x="307568" y="96812"/>
                </a:lnTo>
                <a:lnTo>
                  <a:pt x="346316" y="96812"/>
                </a:lnTo>
                <a:lnTo>
                  <a:pt x="346316" y="83210"/>
                </a:lnTo>
                <a:lnTo>
                  <a:pt x="294525" y="83210"/>
                </a:lnTo>
                <a:lnTo>
                  <a:pt x="289077" y="75996"/>
                </a:lnTo>
                <a:lnTo>
                  <a:pt x="289077" y="58737"/>
                </a:lnTo>
                <a:lnTo>
                  <a:pt x="294525" y="51130"/>
                </a:lnTo>
                <a:lnTo>
                  <a:pt x="346316" y="51130"/>
                </a:lnTo>
                <a:lnTo>
                  <a:pt x="346316" y="1625"/>
                </a:lnTo>
                <a:close/>
              </a:path>
              <a:path w="721360" h="99059">
                <a:moveTo>
                  <a:pt x="346316" y="51130"/>
                </a:moveTo>
                <a:lnTo>
                  <a:pt x="330009" y="51130"/>
                </a:lnTo>
                <a:lnTo>
                  <a:pt x="330009" y="83210"/>
                </a:lnTo>
                <a:lnTo>
                  <a:pt x="346316" y="83210"/>
                </a:lnTo>
                <a:lnTo>
                  <a:pt x="346316" y="51130"/>
                </a:lnTo>
                <a:close/>
              </a:path>
              <a:path w="721360" h="99059">
                <a:moveTo>
                  <a:pt x="265010" y="1625"/>
                </a:moveTo>
                <a:lnTo>
                  <a:pt x="196888" y="1625"/>
                </a:lnTo>
                <a:lnTo>
                  <a:pt x="196888" y="16040"/>
                </a:lnTo>
                <a:lnTo>
                  <a:pt x="248831" y="16040"/>
                </a:lnTo>
                <a:lnTo>
                  <a:pt x="248831" y="43370"/>
                </a:lnTo>
                <a:lnTo>
                  <a:pt x="202869" y="43370"/>
                </a:lnTo>
                <a:lnTo>
                  <a:pt x="202869" y="56692"/>
                </a:lnTo>
                <a:lnTo>
                  <a:pt x="248831" y="56692"/>
                </a:lnTo>
                <a:lnTo>
                  <a:pt x="248831" y="82397"/>
                </a:lnTo>
                <a:lnTo>
                  <a:pt x="197573" y="82397"/>
                </a:lnTo>
                <a:lnTo>
                  <a:pt x="197573" y="96812"/>
                </a:lnTo>
                <a:lnTo>
                  <a:pt x="265010" y="96812"/>
                </a:lnTo>
                <a:lnTo>
                  <a:pt x="265010" y="1625"/>
                </a:lnTo>
                <a:close/>
              </a:path>
              <a:path w="721360" h="99059">
                <a:moveTo>
                  <a:pt x="123189" y="77647"/>
                </a:moveTo>
                <a:lnTo>
                  <a:pt x="150113" y="98437"/>
                </a:lnTo>
                <a:lnTo>
                  <a:pt x="164455" y="96297"/>
                </a:lnTo>
                <a:lnTo>
                  <a:pt x="175118" y="90487"/>
                </a:lnTo>
                <a:lnTo>
                  <a:pt x="180085" y="84035"/>
                </a:lnTo>
                <a:lnTo>
                  <a:pt x="149555" y="84035"/>
                </a:lnTo>
                <a:lnTo>
                  <a:pt x="142608" y="83589"/>
                </a:lnTo>
                <a:lnTo>
                  <a:pt x="135863" y="82313"/>
                </a:lnTo>
                <a:lnTo>
                  <a:pt x="129372" y="80301"/>
                </a:lnTo>
                <a:lnTo>
                  <a:pt x="123189" y="77647"/>
                </a:lnTo>
                <a:close/>
              </a:path>
              <a:path w="721360" h="99059">
                <a:moveTo>
                  <a:pt x="149301" y="0"/>
                </a:moveTo>
                <a:lnTo>
                  <a:pt x="133613" y="2113"/>
                </a:lnTo>
                <a:lnTo>
                  <a:pt x="122442" y="7935"/>
                </a:lnTo>
                <a:lnTo>
                  <a:pt x="115759" y="16689"/>
                </a:lnTo>
                <a:lnTo>
                  <a:pt x="113537" y="27597"/>
                </a:lnTo>
                <a:lnTo>
                  <a:pt x="121908" y="47039"/>
                </a:lnTo>
                <a:lnTo>
                  <a:pt x="140322" y="55354"/>
                </a:lnTo>
                <a:lnTo>
                  <a:pt x="158736" y="60738"/>
                </a:lnTo>
                <a:lnTo>
                  <a:pt x="167106" y="71386"/>
                </a:lnTo>
                <a:lnTo>
                  <a:pt x="167106" y="78460"/>
                </a:lnTo>
                <a:lnTo>
                  <a:pt x="160578" y="84035"/>
                </a:lnTo>
                <a:lnTo>
                  <a:pt x="180085" y="84035"/>
                </a:lnTo>
                <a:lnTo>
                  <a:pt x="181801" y="81807"/>
                </a:lnTo>
                <a:lnTo>
                  <a:pt x="184111" y="71107"/>
                </a:lnTo>
                <a:lnTo>
                  <a:pt x="175739" y="51996"/>
                </a:lnTo>
                <a:lnTo>
                  <a:pt x="157321" y="43729"/>
                </a:lnTo>
                <a:lnTo>
                  <a:pt x="138902" y="38238"/>
                </a:lnTo>
                <a:lnTo>
                  <a:pt x="130639" y="27597"/>
                </a:lnTo>
                <a:lnTo>
                  <a:pt x="130530" y="19850"/>
                </a:lnTo>
                <a:lnTo>
                  <a:pt x="136791" y="14414"/>
                </a:lnTo>
                <a:lnTo>
                  <a:pt x="183302" y="14414"/>
                </a:lnTo>
                <a:lnTo>
                  <a:pt x="185877" y="10198"/>
                </a:lnTo>
                <a:lnTo>
                  <a:pt x="178283" y="6193"/>
                </a:lnTo>
                <a:lnTo>
                  <a:pt x="169417" y="2955"/>
                </a:lnTo>
                <a:lnTo>
                  <a:pt x="159638" y="789"/>
                </a:lnTo>
                <a:lnTo>
                  <a:pt x="149301" y="0"/>
                </a:lnTo>
                <a:close/>
              </a:path>
              <a:path w="721360" h="99059">
                <a:moveTo>
                  <a:pt x="183302" y="14414"/>
                </a:moveTo>
                <a:lnTo>
                  <a:pt x="149301" y="14414"/>
                </a:lnTo>
                <a:lnTo>
                  <a:pt x="157012" y="15046"/>
                </a:lnTo>
                <a:lnTo>
                  <a:pt x="164407" y="16825"/>
                </a:lnTo>
                <a:lnTo>
                  <a:pt x="171421" y="19574"/>
                </a:lnTo>
                <a:lnTo>
                  <a:pt x="177990" y="23113"/>
                </a:lnTo>
                <a:lnTo>
                  <a:pt x="183302" y="14414"/>
                </a:lnTo>
                <a:close/>
              </a:path>
              <a:path w="721360" h="99059">
                <a:moveTo>
                  <a:pt x="111366" y="82257"/>
                </a:moveTo>
                <a:lnTo>
                  <a:pt x="29235" y="82257"/>
                </a:lnTo>
                <a:lnTo>
                  <a:pt x="29235" y="96812"/>
                </a:lnTo>
                <a:lnTo>
                  <a:pt x="111366" y="96812"/>
                </a:lnTo>
                <a:lnTo>
                  <a:pt x="111366" y="82257"/>
                </a:lnTo>
                <a:close/>
              </a:path>
              <a:path w="721360" h="99059">
                <a:moveTo>
                  <a:pt x="78447" y="1625"/>
                </a:moveTo>
                <a:lnTo>
                  <a:pt x="62141" y="1625"/>
                </a:lnTo>
                <a:lnTo>
                  <a:pt x="62141" y="82257"/>
                </a:lnTo>
                <a:lnTo>
                  <a:pt x="78447" y="82257"/>
                </a:lnTo>
                <a:lnTo>
                  <a:pt x="78447" y="1625"/>
                </a:lnTo>
                <a:close/>
              </a:path>
              <a:path w="721360" h="99059">
                <a:moveTo>
                  <a:pt x="16319" y="1625"/>
                </a:moveTo>
                <a:lnTo>
                  <a:pt x="0" y="1625"/>
                </a:lnTo>
                <a:lnTo>
                  <a:pt x="0" y="96812"/>
                </a:lnTo>
                <a:lnTo>
                  <a:pt x="16319" y="96812"/>
                </a:lnTo>
                <a:lnTo>
                  <a:pt x="16319" y="1625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99983" y="915713"/>
            <a:ext cx="1179830" cy="165100"/>
          </a:xfrm>
          <a:custGeom>
            <a:avLst/>
            <a:gdLst/>
            <a:ahLst/>
            <a:cxnLst/>
            <a:rect l="l" t="t" r="r" b="b"/>
            <a:pathLst>
              <a:path w="1179830" h="165100">
                <a:moveTo>
                  <a:pt x="949972" y="0"/>
                </a:moveTo>
                <a:lnTo>
                  <a:pt x="915132" y="6487"/>
                </a:lnTo>
                <a:lnTo>
                  <a:pt x="888693" y="24163"/>
                </a:lnTo>
                <a:lnTo>
                  <a:pt x="871911" y="50347"/>
                </a:lnTo>
                <a:lnTo>
                  <a:pt x="866038" y="82359"/>
                </a:lnTo>
                <a:lnTo>
                  <a:pt x="871943" y="114378"/>
                </a:lnTo>
                <a:lnTo>
                  <a:pt x="888779" y="140566"/>
                </a:lnTo>
                <a:lnTo>
                  <a:pt x="915228" y="158243"/>
                </a:lnTo>
                <a:lnTo>
                  <a:pt x="949972" y="164731"/>
                </a:lnTo>
                <a:lnTo>
                  <a:pt x="984629" y="158243"/>
                </a:lnTo>
                <a:lnTo>
                  <a:pt x="1011097" y="140566"/>
                </a:lnTo>
                <a:lnTo>
                  <a:pt x="1019080" y="128193"/>
                </a:lnTo>
                <a:lnTo>
                  <a:pt x="949972" y="128193"/>
                </a:lnTo>
                <a:lnTo>
                  <a:pt x="933053" y="124702"/>
                </a:lnTo>
                <a:lnTo>
                  <a:pt x="920589" y="115048"/>
                </a:lnTo>
                <a:lnTo>
                  <a:pt x="912903" y="100531"/>
                </a:lnTo>
                <a:lnTo>
                  <a:pt x="910272" y="82359"/>
                </a:lnTo>
                <a:lnTo>
                  <a:pt x="912934" y="64194"/>
                </a:lnTo>
                <a:lnTo>
                  <a:pt x="920678" y="49666"/>
                </a:lnTo>
                <a:lnTo>
                  <a:pt x="933145" y="40029"/>
                </a:lnTo>
                <a:lnTo>
                  <a:pt x="949972" y="36537"/>
                </a:lnTo>
                <a:lnTo>
                  <a:pt x="1019142" y="36537"/>
                </a:lnTo>
                <a:lnTo>
                  <a:pt x="1011183" y="24163"/>
                </a:lnTo>
                <a:lnTo>
                  <a:pt x="984726" y="6487"/>
                </a:lnTo>
                <a:lnTo>
                  <a:pt x="949972" y="0"/>
                </a:lnTo>
                <a:close/>
              </a:path>
              <a:path w="1179830" h="165100">
                <a:moveTo>
                  <a:pt x="1058202" y="113436"/>
                </a:moveTo>
                <a:lnTo>
                  <a:pt x="1034161" y="142709"/>
                </a:lnTo>
                <a:lnTo>
                  <a:pt x="1047580" y="152087"/>
                </a:lnTo>
                <a:lnTo>
                  <a:pt x="1062086" y="158997"/>
                </a:lnTo>
                <a:lnTo>
                  <a:pt x="1077828" y="163269"/>
                </a:lnTo>
                <a:lnTo>
                  <a:pt x="1094955" y="164731"/>
                </a:lnTo>
                <a:lnTo>
                  <a:pt x="1128916" y="158438"/>
                </a:lnTo>
                <a:lnTo>
                  <a:pt x="1155622" y="141104"/>
                </a:lnTo>
                <a:lnTo>
                  <a:pt x="1164433" y="127965"/>
                </a:lnTo>
                <a:lnTo>
                  <a:pt x="1094054" y="127965"/>
                </a:lnTo>
                <a:lnTo>
                  <a:pt x="1082994" y="126814"/>
                </a:lnTo>
                <a:lnTo>
                  <a:pt x="1073661" y="123686"/>
                </a:lnTo>
                <a:lnTo>
                  <a:pt x="1065561" y="119065"/>
                </a:lnTo>
                <a:lnTo>
                  <a:pt x="1058202" y="113436"/>
                </a:lnTo>
                <a:close/>
              </a:path>
              <a:path w="1179830" h="165100">
                <a:moveTo>
                  <a:pt x="1019142" y="36537"/>
                </a:moveTo>
                <a:lnTo>
                  <a:pt x="949972" y="36537"/>
                </a:lnTo>
                <a:lnTo>
                  <a:pt x="966670" y="40029"/>
                </a:lnTo>
                <a:lnTo>
                  <a:pt x="979073" y="49666"/>
                </a:lnTo>
                <a:lnTo>
                  <a:pt x="986796" y="64194"/>
                </a:lnTo>
                <a:lnTo>
                  <a:pt x="989457" y="82359"/>
                </a:lnTo>
                <a:lnTo>
                  <a:pt x="986830" y="100531"/>
                </a:lnTo>
                <a:lnTo>
                  <a:pt x="979163" y="115063"/>
                </a:lnTo>
                <a:lnTo>
                  <a:pt x="966772" y="124702"/>
                </a:lnTo>
                <a:lnTo>
                  <a:pt x="949972" y="128193"/>
                </a:lnTo>
                <a:lnTo>
                  <a:pt x="1019080" y="128193"/>
                </a:lnTo>
                <a:lnTo>
                  <a:pt x="1027993" y="114378"/>
                </a:lnTo>
                <a:lnTo>
                  <a:pt x="1033932" y="82359"/>
                </a:lnTo>
                <a:lnTo>
                  <a:pt x="1028025" y="50347"/>
                </a:lnTo>
                <a:lnTo>
                  <a:pt x="1019142" y="36537"/>
                </a:lnTo>
                <a:close/>
              </a:path>
              <a:path w="1179830" h="165100">
                <a:moveTo>
                  <a:pt x="1164873" y="36766"/>
                </a:moveTo>
                <a:lnTo>
                  <a:pt x="1094054" y="36766"/>
                </a:lnTo>
                <a:lnTo>
                  <a:pt x="1111319" y="39970"/>
                </a:lnTo>
                <a:lnTo>
                  <a:pt x="1124315" y="49128"/>
                </a:lnTo>
                <a:lnTo>
                  <a:pt x="1132505" y="63560"/>
                </a:lnTo>
                <a:lnTo>
                  <a:pt x="1135354" y="82588"/>
                </a:lnTo>
                <a:lnTo>
                  <a:pt x="1132442" y="101358"/>
                </a:lnTo>
                <a:lnTo>
                  <a:pt x="1124148" y="115658"/>
                </a:lnTo>
                <a:lnTo>
                  <a:pt x="1111131" y="124768"/>
                </a:lnTo>
                <a:lnTo>
                  <a:pt x="1094054" y="127965"/>
                </a:lnTo>
                <a:lnTo>
                  <a:pt x="1164433" y="127965"/>
                </a:lnTo>
                <a:lnTo>
                  <a:pt x="1173096" y="115048"/>
                </a:lnTo>
                <a:lnTo>
                  <a:pt x="1179360" y="82588"/>
                </a:lnTo>
                <a:lnTo>
                  <a:pt x="1173311" y="49774"/>
                </a:lnTo>
                <a:lnTo>
                  <a:pt x="1164873" y="36766"/>
                </a:lnTo>
                <a:close/>
              </a:path>
              <a:path w="1179830" h="165100">
                <a:moveTo>
                  <a:pt x="1096543" y="0"/>
                </a:moveTo>
                <a:lnTo>
                  <a:pt x="1078028" y="1638"/>
                </a:lnTo>
                <a:lnTo>
                  <a:pt x="1061365" y="6487"/>
                </a:lnTo>
                <a:lnTo>
                  <a:pt x="1046353" y="14358"/>
                </a:lnTo>
                <a:lnTo>
                  <a:pt x="1032560" y="25184"/>
                </a:lnTo>
                <a:lnTo>
                  <a:pt x="1057973" y="51955"/>
                </a:lnTo>
                <a:lnTo>
                  <a:pt x="1065361" y="45756"/>
                </a:lnTo>
                <a:lnTo>
                  <a:pt x="1073708" y="40960"/>
                </a:lnTo>
                <a:lnTo>
                  <a:pt x="1083208" y="37864"/>
                </a:lnTo>
                <a:lnTo>
                  <a:pt x="1094054" y="36766"/>
                </a:lnTo>
                <a:lnTo>
                  <a:pt x="1164873" y="36766"/>
                </a:lnTo>
                <a:lnTo>
                  <a:pt x="1156330" y="23596"/>
                </a:lnTo>
                <a:lnTo>
                  <a:pt x="1130159" y="6267"/>
                </a:lnTo>
                <a:lnTo>
                  <a:pt x="1096543" y="0"/>
                </a:lnTo>
                <a:close/>
              </a:path>
              <a:path w="1179830" h="165100">
                <a:moveTo>
                  <a:pt x="759383" y="2959"/>
                </a:moveTo>
                <a:lnTo>
                  <a:pt x="712876" y="2959"/>
                </a:lnTo>
                <a:lnTo>
                  <a:pt x="741248" y="66471"/>
                </a:lnTo>
                <a:lnTo>
                  <a:pt x="729213" y="74391"/>
                </a:lnTo>
                <a:lnTo>
                  <a:pt x="720878" y="84543"/>
                </a:lnTo>
                <a:lnTo>
                  <a:pt x="716032" y="96439"/>
                </a:lnTo>
                <a:lnTo>
                  <a:pt x="714463" y="109588"/>
                </a:lnTo>
                <a:lnTo>
                  <a:pt x="717779" y="129041"/>
                </a:lnTo>
                <a:lnTo>
                  <a:pt x="728733" y="145724"/>
                </a:lnTo>
                <a:lnTo>
                  <a:pt x="748834" y="157385"/>
                </a:lnTo>
                <a:lnTo>
                  <a:pt x="779589" y="161772"/>
                </a:lnTo>
                <a:lnTo>
                  <a:pt x="851052" y="161772"/>
                </a:lnTo>
                <a:lnTo>
                  <a:pt x="851052" y="127749"/>
                </a:lnTo>
                <a:lnTo>
                  <a:pt x="780046" y="127749"/>
                </a:lnTo>
                <a:lnTo>
                  <a:pt x="771219" y="126592"/>
                </a:lnTo>
                <a:lnTo>
                  <a:pt x="764417" y="123093"/>
                </a:lnTo>
                <a:lnTo>
                  <a:pt x="760042" y="117210"/>
                </a:lnTo>
                <a:lnTo>
                  <a:pt x="758494" y="108902"/>
                </a:lnTo>
                <a:lnTo>
                  <a:pt x="759979" y="100791"/>
                </a:lnTo>
                <a:lnTo>
                  <a:pt x="764251" y="94895"/>
                </a:lnTo>
                <a:lnTo>
                  <a:pt x="771032" y="91298"/>
                </a:lnTo>
                <a:lnTo>
                  <a:pt x="780046" y="90081"/>
                </a:lnTo>
                <a:lnTo>
                  <a:pt x="851052" y="90081"/>
                </a:lnTo>
                <a:lnTo>
                  <a:pt x="851052" y="59232"/>
                </a:lnTo>
                <a:lnTo>
                  <a:pt x="780262" y="59232"/>
                </a:lnTo>
                <a:lnTo>
                  <a:pt x="759383" y="2959"/>
                </a:lnTo>
                <a:close/>
              </a:path>
              <a:path w="1179830" h="165100">
                <a:moveTo>
                  <a:pt x="851052" y="90081"/>
                </a:moveTo>
                <a:lnTo>
                  <a:pt x="807034" y="90081"/>
                </a:lnTo>
                <a:lnTo>
                  <a:pt x="807034" y="127749"/>
                </a:lnTo>
                <a:lnTo>
                  <a:pt x="851052" y="127749"/>
                </a:lnTo>
                <a:lnTo>
                  <a:pt x="851052" y="90081"/>
                </a:lnTo>
                <a:close/>
              </a:path>
              <a:path w="1179830" h="165100">
                <a:moveTo>
                  <a:pt x="851052" y="2959"/>
                </a:moveTo>
                <a:lnTo>
                  <a:pt x="807034" y="2959"/>
                </a:lnTo>
                <a:lnTo>
                  <a:pt x="807034" y="59232"/>
                </a:lnTo>
                <a:lnTo>
                  <a:pt x="851052" y="59232"/>
                </a:lnTo>
                <a:lnTo>
                  <a:pt x="851052" y="2959"/>
                </a:lnTo>
                <a:close/>
              </a:path>
              <a:path w="1179830" h="165100">
                <a:moveTo>
                  <a:pt x="657288" y="2959"/>
                </a:moveTo>
                <a:lnTo>
                  <a:pt x="608965" y="2959"/>
                </a:lnTo>
                <a:lnTo>
                  <a:pt x="553605" y="161772"/>
                </a:lnTo>
                <a:lnTo>
                  <a:pt x="600798" y="161772"/>
                </a:lnTo>
                <a:lnTo>
                  <a:pt x="633018" y="54686"/>
                </a:lnTo>
                <a:lnTo>
                  <a:pt x="675319" y="54686"/>
                </a:lnTo>
                <a:lnTo>
                  <a:pt x="657288" y="2959"/>
                </a:lnTo>
                <a:close/>
              </a:path>
              <a:path w="1179830" h="165100">
                <a:moveTo>
                  <a:pt x="675319" y="54686"/>
                </a:moveTo>
                <a:lnTo>
                  <a:pt x="633463" y="54686"/>
                </a:lnTo>
                <a:lnTo>
                  <a:pt x="665454" y="161772"/>
                </a:lnTo>
                <a:lnTo>
                  <a:pt x="712647" y="161772"/>
                </a:lnTo>
                <a:lnTo>
                  <a:pt x="675319" y="54686"/>
                </a:lnTo>
                <a:close/>
              </a:path>
              <a:path w="1179830" h="165100">
                <a:moveTo>
                  <a:pt x="543166" y="2959"/>
                </a:moveTo>
                <a:lnTo>
                  <a:pt x="499148" y="2959"/>
                </a:lnTo>
                <a:lnTo>
                  <a:pt x="499148" y="161772"/>
                </a:lnTo>
                <a:lnTo>
                  <a:pt x="543166" y="161772"/>
                </a:lnTo>
                <a:lnTo>
                  <a:pt x="543166" y="2959"/>
                </a:lnTo>
                <a:close/>
              </a:path>
              <a:path w="1179830" h="165100">
                <a:moveTo>
                  <a:pt x="362331" y="2959"/>
                </a:moveTo>
                <a:lnTo>
                  <a:pt x="321043" y="2959"/>
                </a:lnTo>
                <a:lnTo>
                  <a:pt x="321043" y="161772"/>
                </a:lnTo>
                <a:lnTo>
                  <a:pt x="362331" y="161772"/>
                </a:lnTo>
                <a:lnTo>
                  <a:pt x="362331" y="71475"/>
                </a:lnTo>
                <a:lnTo>
                  <a:pt x="407850" y="71475"/>
                </a:lnTo>
                <a:lnTo>
                  <a:pt x="362331" y="2959"/>
                </a:lnTo>
                <a:close/>
              </a:path>
              <a:path w="1179830" h="165100">
                <a:moveTo>
                  <a:pt x="407850" y="71475"/>
                </a:moveTo>
                <a:lnTo>
                  <a:pt x="362331" y="71475"/>
                </a:lnTo>
                <a:lnTo>
                  <a:pt x="421779" y="161772"/>
                </a:lnTo>
                <a:lnTo>
                  <a:pt x="463308" y="161772"/>
                </a:lnTo>
                <a:lnTo>
                  <a:pt x="463308" y="92786"/>
                </a:lnTo>
                <a:lnTo>
                  <a:pt x="422008" y="92786"/>
                </a:lnTo>
                <a:lnTo>
                  <a:pt x="407850" y="71475"/>
                </a:lnTo>
                <a:close/>
              </a:path>
              <a:path w="1179830" h="165100">
                <a:moveTo>
                  <a:pt x="463308" y="2959"/>
                </a:moveTo>
                <a:lnTo>
                  <a:pt x="422008" y="2959"/>
                </a:lnTo>
                <a:lnTo>
                  <a:pt x="422008" y="92786"/>
                </a:lnTo>
                <a:lnTo>
                  <a:pt x="463308" y="92786"/>
                </a:lnTo>
                <a:lnTo>
                  <a:pt x="463308" y="2959"/>
                </a:lnTo>
                <a:close/>
              </a:path>
              <a:path w="1179830" h="165100">
                <a:moveTo>
                  <a:pt x="218033" y="0"/>
                </a:moveTo>
                <a:lnTo>
                  <a:pt x="167355" y="15798"/>
                </a:lnTo>
                <a:lnTo>
                  <a:pt x="148198" y="64211"/>
                </a:lnTo>
                <a:lnTo>
                  <a:pt x="148158" y="161772"/>
                </a:lnTo>
                <a:lnTo>
                  <a:pt x="192176" y="161772"/>
                </a:lnTo>
                <a:lnTo>
                  <a:pt x="192176" y="64211"/>
                </a:lnTo>
                <a:lnTo>
                  <a:pt x="193952" y="52970"/>
                </a:lnTo>
                <a:lnTo>
                  <a:pt x="199066" y="44386"/>
                </a:lnTo>
                <a:lnTo>
                  <a:pt x="207199" y="38908"/>
                </a:lnTo>
                <a:lnTo>
                  <a:pt x="218033" y="36982"/>
                </a:lnTo>
                <a:lnTo>
                  <a:pt x="283064" y="36982"/>
                </a:lnTo>
                <a:lnTo>
                  <a:pt x="282872" y="35897"/>
                </a:lnTo>
                <a:lnTo>
                  <a:pt x="268631" y="15798"/>
                </a:lnTo>
                <a:lnTo>
                  <a:pt x="246564" y="3910"/>
                </a:lnTo>
                <a:lnTo>
                  <a:pt x="218033" y="0"/>
                </a:lnTo>
                <a:close/>
              </a:path>
              <a:path w="1179830" h="165100">
                <a:moveTo>
                  <a:pt x="283064" y="36982"/>
                </a:moveTo>
                <a:lnTo>
                  <a:pt x="218033" y="36982"/>
                </a:lnTo>
                <a:lnTo>
                  <a:pt x="228930" y="38908"/>
                </a:lnTo>
                <a:lnTo>
                  <a:pt x="236978" y="44386"/>
                </a:lnTo>
                <a:lnTo>
                  <a:pt x="241965" y="52970"/>
                </a:lnTo>
                <a:lnTo>
                  <a:pt x="243674" y="64211"/>
                </a:lnTo>
                <a:lnTo>
                  <a:pt x="243674" y="161772"/>
                </a:lnTo>
                <a:lnTo>
                  <a:pt x="287921" y="161772"/>
                </a:lnTo>
                <a:lnTo>
                  <a:pt x="287881" y="64211"/>
                </a:lnTo>
                <a:lnTo>
                  <a:pt x="283064" y="36982"/>
                </a:lnTo>
                <a:close/>
              </a:path>
              <a:path w="1179830" h="165100">
                <a:moveTo>
                  <a:pt x="22009" y="116395"/>
                </a:moveTo>
                <a:lnTo>
                  <a:pt x="6121" y="150202"/>
                </a:lnTo>
                <a:lnTo>
                  <a:pt x="21093" y="156400"/>
                </a:lnTo>
                <a:lnTo>
                  <a:pt x="35874" y="160958"/>
                </a:lnTo>
                <a:lnTo>
                  <a:pt x="50698" y="163770"/>
                </a:lnTo>
                <a:lnTo>
                  <a:pt x="65798" y="164731"/>
                </a:lnTo>
                <a:lnTo>
                  <a:pt x="91437" y="160799"/>
                </a:lnTo>
                <a:lnTo>
                  <a:pt x="110459" y="150121"/>
                </a:lnTo>
                <a:lnTo>
                  <a:pt x="122293" y="134379"/>
                </a:lnTo>
                <a:lnTo>
                  <a:pt x="123899" y="126834"/>
                </a:lnTo>
                <a:lnTo>
                  <a:pt x="63525" y="126834"/>
                </a:lnTo>
                <a:lnTo>
                  <a:pt x="54038" y="126287"/>
                </a:lnTo>
                <a:lnTo>
                  <a:pt x="43957" y="124506"/>
                </a:lnTo>
                <a:lnTo>
                  <a:pt x="33282" y="121278"/>
                </a:lnTo>
                <a:lnTo>
                  <a:pt x="22009" y="116395"/>
                </a:lnTo>
                <a:close/>
              </a:path>
              <a:path w="1179830" h="165100">
                <a:moveTo>
                  <a:pt x="63753" y="0"/>
                </a:moveTo>
                <a:lnTo>
                  <a:pt x="35891" y="3875"/>
                </a:lnTo>
                <a:lnTo>
                  <a:pt x="15965" y="14493"/>
                </a:lnTo>
                <a:lnTo>
                  <a:pt x="3994" y="30346"/>
                </a:lnTo>
                <a:lnTo>
                  <a:pt x="0" y="49923"/>
                </a:lnTo>
                <a:lnTo>
                  <a:pt x="12656" y="82825"/>
                </a:lnTo>
                <a:lnTo>
                  <a:pt x="40500" y="97710"/>
                </a:lnTo>
                <a:lnTo>
                  <a:pt x="68344" y="105152"/>
                </a:lnTo>
                <a:lnTo>
                  <a:pt x="81000" y="115722"/>
                </a:lnTo>
                <a:lnTo>
                  <a:pt x="81000" y="122072"/>
                </a:lnTo>
                <a:lnTo>
                  <a:pt x="74650" y="126834"/>
                </a:lnTo>
                <a:lnTo>
                  <a:pt x="123899" y="126834"/>
                </a:lnTo>
                <a:lnTo>
                  <a:pt x="126365" y="115252"/>
                </a:lnTo>
                <a:lnTo>
                  <a:pt x="113710" y="82674"/>
                </a:lnTo>
                <a:lnTo>
                  <a:pt x="85871" y="67784"/>
                </a:lnTo>
                <a:lnTo>
                  <a:pt x="58031" y="60122"/>
                </a:lnTo>
                <a:lnTo>
                  <a:pt x="45377" y="49225"/>
                </a:lnTo>
                <a:lnTo>
                  <a:pt x="45377" y="42430"/>
                </a:lnTo>
                <a:lnTo>
                  <a:pt x="52412" y="38112"/>
                </a:lnTo>
                <a:lnTo>
                  <a:pt x="117954" y="38112"/>
                </a:lnTo>
                <a:lnTo>
                  <a:pt x="130009" y="18376"/>
                </a:lnTo>
                <a:lnTo>
                  <a:pt x="116562" y="11390"/>
                </a:lnTo>
                <a:lnTo>
                  <a:pt x="100201" y="5530"/>
                </a:lnTo>
                <a:lnTo>
                  <a:pt x="82180" y="1499"/>
                </a:lnTo>
                <a:lnTo>
                  <a:pt x="63753" y="0"/>
                </a:lnTo>
                <a:close/>
              </a:path>
              <a:path w="1179830" h="165100">
                <a:moveTo>
                  <a:pt x="117954" y="38112"/>
                </a:moveTo>
                <a:lnTo>
                  <a:pt x="63982" y="38112"/>
                </a:lnTo>
                <a:lnTo>
                  <a:pt x="75000" y="39164"/>
                </a:lnTo>
                <a:lnTo>
                  <a:pt x="86590" y="42090"/>
                </a:lnTo>
                <a:lnTo>
                  <a:pt x="98220" y="46545"/>
                </a:lnTo>
                <a:lnTo>
                  <a:pt x="109359" y="52184"/>
                </a:lnTo>
                <a:lnTo>
                  <a:pt x="117954" y="38112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832603" y="694010"/>
            <a:ext cx="1040765" cy="165100"/>
          </a:xfrm>
          <a:custGeom>
            <a:avLst/>
            <a:gdLst/>
            <a:ahLst/>
            <a:cxnLst/>
            <a:rect l="l" t="t" r="r" b="b"/>
            <a:pathLst>
              <a:path w="1040764" h="165100">
                <a:moveTo>
                  <a:pt x="1040282" y="2946"/>
                </a:moveTo>
                <a:lnTo>
                  <a:pt x="919797" y="2946"/>
                </a:lnTo>
                <a:lnTo>
                  <a:pt x="919797" y="40614"/>
                </a:lnTo>
                <a:lnTo>
                  <a:pt x="996492" y="40614"/>
                </a:lnTo>
                <a:lnTo>
                  <a:pt x="996492" y="67157"/>
                </a:lnTo>
                <a:lnTo>
                  <a:pt x="929335" y="67157"/>
                </a:lnTo>
                <a:lnTo>
                  <a:pt x="929335" y="99821"/>
                </a:lnTo>
                <a:lnTo>
                  <a:pt x="996492" y="99821"/>
                </a:lnTo>
                <a:lnTo>
                  <a:pt x="996492" y="124104"/>
                </a:lnTo>
                <a:lnTo>
                  <a:pt x="920483" y="124104"/>
                </a:lnTo>
                <a:lnTo>
                  <a:pt x="920483" y="161759"/>
                </a:lnTo>
                <a:lnTo>
                  <a:pt x="1040282" y="161759"/>
                </a:lnTo>
                <a:lnTo>
                  <a:pt x="1040282" y="2946"/>
                </a:lnTo>
                <a:close/>
              </a:path>
              <a:path w="1040764" h="165100">
                <a:moveTo>
                  <a:pt x="785469" y="114350"/>
                </a:moveTo>
                <a:lnTo>
                  <a:pt x="762330" y="142709"/>
                </a:lnTo>
                <a:lnTo>
                  <a:pt x="775040" y="151511"/>
                </a:lnTo>
                <a:lnTo>
                  <a:pt x="789281" y="158481"/>
                </a:lnTo>
                <a:lnTo>
                  <a:pt x="805476" y="163067"/>
                </a:lnTo>
                <a:lnTo>
                  <a:pt x="824052" y="164718"/>
                </a:lnTo>
                <a:lnTo>
                  <a:pt x="859352" y="158202"/>
                </a:lnTo>
                <a:lnTo>
                  <a:pt x="885909" y="140496"/>
                </a:lnTo>
                <a:lnTo>
                  <a:pt x="893940" y="127952"/>
                </a:lnTo>
                <a:lnTo>
                  <a:pt x="822464" y="127952"/>
                </a:lnTo>
                <a:lnTo>
                  <a:pt x="811805" y="126911"/>
                </a:lnTo>
                <a:lnTo>
                  <a:pt x="802185" y="124042"/>
                </a:lnTo>
                <a:lnTo>
                  <a:pt x="793457" y="119728"/>
                </a:lnTo>
                <a:lnTo>
                  <a:pt x="785469" y="114350"/>
                </a:lnTo>
                <a:close/>
              </a:path>
              <a:path w="1040764" h="165100">
                <a:moveTo>
                  <a:pt x="709472" y="2946"/>
                </a:moveTo>
                <a:lnTo>
                  <a:pt x="665010" y="2946"/>
                </a:lnTo>
                <a:lnTo>
                  <a:pt x="665010" y="66255"/>
                </a:lnTo>
                <a:lnTo>
                  <a:pt x="606234" y="161759"/>
                </a:lnTo>
                <a:lnTo>
                  <a:pt x="655929" y="161759"/>
                </a:lnTo>
                <a:lnTo>
                  <a:pt x="686777" y="110045"/>
                </a:lnTo>
                <a:lnTo>
                  <a:pt x="736416" y="110045"/>
                </a:lnTo>
                <a:lnTo>
                  <a:pt x="709472" y="66255"/>
                </a:lnTo>
                <a:lnTo>
                  <a:pt x="709472" y="2946"/>
                </a:lnTo>
                <a:close/>
              </a:path>
              <a:path w="1040764" h="165100">
                <a:moveTo>
                  <a:pt x="736416" y="110045"/>
                </a:moveTo>
                <a:lnTo>
                  <a:pt x="687235" y="110045"/>
                </a:lnTo>
                <a:lnTo>
                  <a:pt x="718324" y="161759"/>
                </a:lnTo>
                <a:lnTo>
                  <a:pt x="768235" y="161759"/>
                </a:lnTo>
                <a:lnTo>
                  <a:pt x="736416" y="110045"/>
                </a:lnTo>
                <a:close/>
              </a:path>
              <a:path w="1040764" h="165100">
                <a:moveTo>
                  <a:pt x="894159" y="36753"/>
                </a:moveTo>
                <a:lnTo>
                  <a:pt x="822464" y="36753"/>
                </a:lnTo>
                <a:lnTo>
                  <a:pt x="840088" y="39954"/>
                </a:lnTo>
                <a:lnTo>
                  <a:pt x="853205" y="49088"/>
                </a:lnTo>
                <a:lnTo>
                  <a:pt x="861387" y="63457"/>
                </a:lnTo>
                <a:lnTo>
                  <a:pt x="864209" y="82359"/>
                </a:lnTo>
                <a:lnTo>
                  <a:pt x="861324" y="100391"/>
                </a:lnTo>
                <a:lnTo>
                  <a:pt x="853038" y="114852"/>
                </a:lnTo>
                <a:lnTo>
                  <a:pt x="839901" y="124464"/>
                </a:lnTo>
                <a:lnTo>
                  <a:pt x="822464" y="127952"/>
                </a:lnTo>
                <a:lnTo>
                  <a:pt x="893940" y="127952"/>
                </a:lnTo>
                <a:lnTo>
                  <a:pt x="902641" y="114350"/>
                </a:lnTo>
                <a:lnTo>
                  <a:pt x="908456" y="82575"/>
                </a:lnTo>
                <a:lnTo>
                  <a:pt x="902513" y="49672"/>
                </a:lnTo>
                <a:lnTo>
                  <a:pt x="894159" y="36753"/>
                </a:lnTo>
                <a:close/>
              </a:path>
              <a:path w="1040764" h="165100">
                <a:moveTo>
                  <a:pt x="824280" y="0"/>
                </a:moveTo>
                <a:lnTo>
                  <a:pt x="805869" y="1396"/>
                </a:lnTo>
                <a:lnTo>
                  <a:pt x="789139" y="5386"/>
                </a:lnTo>
                <a:lnTo>
                  <a:pt x="774153" y="11674"/>
                </a:lnTo>
                <a:lnTo>
                  <a:pt x="760971" y="19964"/>
                </a:lnTo>
                <a:lnTo>
                  <a:pt x="760971" y="93700"/>
                </a:lnTo>
                <a:lnTo>
                  <a:pt x="831088" y="93700"/>
                </a:lnTo>
                <a:lnTo>
                  <a:pt x="831088" y="66255"/>
                </a:lnTo>
                <a:lnTo>
                  <a:pt x="800227" y="66255"/>
                </a:lnTo>
                <a:lnTo>
                  <a:pt x="800227" y="42202"/>
                </a:lnTo>
                <a:lnTo>
                  <a:pt x="806589" y="38569"/>
                </a:lnTo>
                <a:lnTo>
                  <a:pt x="813612" y="36753"/>
                </a:lnTo>
                <a:lnTo>
                  <a:pt x="894159" y="36753"/>
                </a:lnTo>
                <a:lnTo>
                  <a:pt x="885594" y="23509"/>
                </a:lnTo>
                <a:lnTo>
                  <a:pt x="859062" y="6235"/>
                </a:lnTo>
                <a:lnTo>
                  <a:pt x="824280" y="0"/>
                </a:lnTo>
                <a:close/>
              </a:path>
              <a:path w="1040764" h="165100">
                <a:moveTo>
                  <a:pt x="603072" y="2946"/>
                </a:moveTo>
                <a:lnTo>
                  <a:pt x="482587" y="2946"/>
                </a:lnTo>
                <a:lnTo>
                  <a:pt x="482587" y="40614"/>
                </a:lnTo>
                <a:lnTo>
                  <a:pt x="559282" y="40614"/>
                </a:lnTo>
                <a:lnTo>
                  <a:pt x="559282" y="67157"/>
                </a:lnTo>
                <a:lnTo>
                  <a:pt x="492125" y="67157"/>
                </a:lnTo>
                <a:lnTo>
                  <a:pt x="492125" y="99821"/>
                </a:lnTo>
                <a:lnTo>
                  <a:pt x="559282" y="99821"/>
                </a:lnTo>
                <a:lnTo>
                  <a:pt x="559282" y="124104"/>
                </a:lnTo>
                <a:lnTo>
                  <a:pt x="483260" y="124104"/>
                </a:lnTo>
                <a:lnTo>
                  <a:pt x="483260" y="161759"/>
                </a:lnTo>
                <a:lnTo>
                  <a:pt x="603072" y="161759"/>
                </a:lnTo>
                <a:lnTo>
                  <a:pt x="603072" y="2946"/>
                </a:lnTo>
                <a:close/>
              </a:path>
              <a:path w="1040764" h="165100">
                <a:moveTo>
                  <a:pt x="471017" y="123189"/>
                </a:moveTo>
                <a:lnTo>
                  <a:pt x="328536" y="123189"/>
                </a:lnTo>
                <a:lnTo>
                  <a:pt x="328536" y="161759"/>
                </a:lnTo>
                <a:lnTo>
                  <a:pt x="471017" y="161759"/>
                </a:lnTo>
                <a:lnTo>
                  <a:pt x="471017" y="123189"/>
                </a:lnTo>
                <a:close/>
              </a:path>
              <a:path w="1040764" h="165100">
                <a:moveTo>
                  <a:pt x="421563" y="2946"/>
                </a:moveTo>
                <a:lnTo>
                  <a:pt x="377990" y="2946"/>
                </a:lnTo>
                <a:lnTo>
                  <a:pt x="377990" y="123189"/>
                </a:lnTo>
                <a:lnTo>
                  <a:pt x="421563" y="123189"/>
                </a:lnTo>
                <a:lnTo>
                  <a:pt x="421563" y="2946"/>
                </a:lnTo>
                <a:close/>
              </a:path>
              <a:path w="1040764" h="165100">
                <a:moveTo>
                  <a:pt x="317639" y="2946"/>
                </a:moveTo>
                <a:lnTo>
                  <a:pt x="197154" y="2946"/>
                </a:lnTo>
                <a:lnTo>
                  <a:pt x="197154" y="40614"/>
                </a:lnTo>
                <a:lnTo>
                  <a:pt x="273850" y="40614"/>
                </a:lnTo>
                <a:lnTo>
                  <a:pt x="273850" y="67157"/>
                </a:lnTo>
                <a:lnTo>
                  <a:pt x="206692" y="67157"/>
                </a:lnTo>
                <a:lnTo>
                  <a:pt x="206692" y="99821"/>
                </a:lnTo>
                <a:lnTo>
                  <a:pt x="273850" y="99821"/>
                </a:lnTo>
                <a:lnTo>
                  <a:pt x="273850" y="124104"/>
                </a:lnTo>
                <a:lnTo>
                  <a:pt x="197853" y="124104"/>
                </a:lnTo>
                <a:lnTo>
                  <a:pt x="197853" y="161759"/>
                </a:lnTo>
                <a:lnTo>
                  <a:pt x="317639" y="161759"/>
                </a:lnTo>
                <a:lnTo>
                  <a:pt x="317639" y="2946"/>
                </a:lnTo>
                <a:close/>
              </a:path>
              <a:path w="1040764" h="165100">
                <a:moveTo>
                  <a:pt x="41071" y="2946"/>
                </a:moveTo>
                <a:lnTo>
                  <a:pt x="0" y="2946"/>
                </a:lnTo>
                <a:lnTo>
                  <a:pt x="0" y="161759"/>
                </a:lnTo>
                <a:lnTo>
                  <a:pt x="43103" y="161759"/>
                </a:lnTo>
                <a:lnTo>
                  <a:pt x="85305" y="102781"/>
                </a:lnTo>
                <a:lnTo>
                  <a:pt x="171069" y="102781"/>
                </a:lnTo>
                <a:lnTo>
                  <a:pt x="171069" y="101409"/>
                </a:lnTo>
                <a:lnTo>
                  <a:pt x="41071" y="101409"/>
                </a:lnTo>
                <a:lnTo>
                  <a:pt x="41071" y="2946"/>
                </a:lnTo>
                <a:close/>
              </a:path>
              <a:path w="1040764" h="165100">
                <a:moveTo>
                  <a:pt x="171069" y="102781"/>
                </a:moveTo>
                <a:lnTo>
                  <a:pt x="85305" y="102781"/>
                </a:lnTo>
                <a:lnTo>
                  <a:pt x="127279" y="161759"/>
                </a:lnTo>
                <a:lnTo>
                  <a:pt x="171069" y="161759"/>
                </a:lnTo>
                <a:lnTo>
                  <a:pt x="171069" y="102781"/>
                </a:lnTo>
                <a:close/>
              </a:path>
              <a:path w="1040764" h="165100">
                <a:moveTo>
                  <a:pt x="85305" y="41059"/>
                </a:moveTo>
                <a:lnTo>
                  <a:pt x="41071" y="101409"/>
                </a:lnTo>
                <a:lnTo>
                  <a:pt x="129552" y="101409"/>
                </a:lnTo>
                <a:lnTo>
                  <a:pt x="85305" y="41059"/>
                </a:lnTo>
                <a:close/>
              </a:path>
              <a:path w="1040764" h="165100">
                <a:moveTo>
                  <a:pt x="171069" y="2946"/>
                </a:moveTo>
                <a:lnTo>
                  <a:pt x="129552" y="2946"/>
                </a:lnTo>
                <a:lnTo>
                  <a:pt x="129552" y="101409"/>
                </a:lnTo>
                <a:lnTo>
                  <a:pt x="171069" y="101409"/>
                </a:lnTo>
                <a:lnTo>
                  <a:pt x="171069" y="294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968131" y="728636"/>
            <a:ext cx="440055" cy="531495"/>
          </a:xfrm>
          <a:custGeom>
            <a:avLst/>
            <a:gdLst/>
            <a:ahLst/>
            <a:cxnLst/>
            <a:rect l="l" t="t" r="r" b="b"/>
            <a:pathLst>
              <a:path w="440055" h="531494">
                <a:moveTo>
                  <a:pt x="285000" y="0"/>
                </a:moveTo>
                <a:lnTo>
                  <a:pt x="237464" y="0"/>
                </a:lnTo>
                <a:lnTo>
                  <a:pt x="191033" y="46431"/>
                </a:lnTo>
                <a:lnTo>
                  <a:pt x="214782" y="70192"/>
                </a:lnTo>
                <a:lnTo>
                  <a:pt x="285000" y="0"/>
                </a:lnTo>
                <a:close/>
              </a:path>
              <a:path w="440055" h="531494">
                <a:moveTo>
                  <a:pt x="439610" y="292823"/>
                </a:moveTo>
                <a:lnTo>
                  <a:pt x="424751" y="246151"/>
                </a:lnTo>
                <a:lnTo>
                  <a:pt x="395046" y="205003"/>
                </a:lnTo>
                <a:lnTo>
                  <a:pt x="380326" y="190284"/>
                </a:lnTo>
                <a:lnTo>
                  <a:pt x="323786" y="133743"/>
                </a:lnTo>
                <a:lnTo>
                  <a:pt x="277317" y="87274"/>
                </a:lnTo>
                <a:lnTo>
                  <a:pt x="364591" y="0"/>
                </a:lnTo>
                <a:lnTo>
                  <a:pt x="317068" y="0"/>
                </a:lnTo>
                <a:lnTo>
                  <a:pt x="230822" y="86220"/>
                </a:lnTo>
                <a:lnTo>
                  <a:pt x="262496" y="117894"/>
                </a:lnTo>
                <a:lnTo>
                  <a:pt x="253517" y="126873"/>
                </a:lnTo>
                <a:lnTo>
                  <a:pt x="253517" y="316979"/>
                </a:lnTo>
                <a:lnTo>
                  <a:pt x="158521" y="221983"/>
                </a:lnTo>
                <a:lnTo>
                  <a:pt x="158521" y="190284"/>
                </a:lnTo>
                <a:lnTo>
                  <a:pt x="249199" y="280962"/>
                </a:lnTo>
                <a:lnTo>
                  <a:pt x="253504" y="291338"/>
                </a:lnTo>
                <a:lnTo>
                  <a:pt x="253517" y="316979"/>
                </a:lnTo>
                <a:lnTo>
                  <a:pt x="253517" y="126873"/>
                </a:lnTo>
                <a:lnTo>
                  <a:pt x="246646" y="133743"/>
                </a:lnTo>
                <a:lnTo>
                  <a:pt x="157454" y="44564"/>
                </a:lnTo>
                <a:lnTo>
                  <a:pt x="151041" y="39573"/>
                </a:lnTo>
                <a:lnTo>
                  <a:pt x="143090" y="35496"/>
                </a:lnTo>
                <a:lnTo>
                  <a:pt x="134581" y="32753"/>
                </a:lnTo>
                <a:lnTo>
                  <a:pt x="126530" y="31750"/>
                </a:lnTo>
                <a:lnTo>
                  <a:pt x="0" y="31699"/>
                </a:lnTo>
                <a:lnTo>
                  <a:pt x="126809" y="158572"/>
                </a:lnTo>
                <a:lnTo>
                  <a:pt x="126784" y="235521"/>
                </a:lnTo>
                <a:lnTo>
                  <a:pt x="258165" y="385000"/>
                </a:lnTo>
                <a:lnTo>
                  <a:pt x="261645" y="390245"/>
                </a:lnTo>
                <a:lnTo>
                  <a:pt x="262801" y="396214"/>
                </a:lnTo>
                <a:lnTo>
                  <a:pt x="261645" y="402170"/>
                </a:lnTo>
                <a:lnTo>
                  <a:pt x="258165" y="407428"/>
                </a:lnTo>
                <a:lnTo>
                  <a:pt x="221932" y="443674"/>
                </a:lnTo>
                <a:lnTo>
                  <a:pt x="110998" y="443776"/>
                </a:lnTo>
                <a:lnTo>
                  <a:pt x="114020" y="455053"/>
                </a:lnTo>
                <a:lnTo>
                  <a:pt x="120002" y="465556"/>
                </a:lnTo>
                <a:lnTo>
                  <a:pt x="128244" y="474256"/>
                </a:lnTo>
                <a:lnTo>
                  <a:pt x="138074" y="480161"/>
                </a:lnTo>
                <a:lnTo>
                  <a:pt x="259905" y="528878"/>
                </a:lnTo>
                <a:lnTo>
                  <a:pt x="271233" y="531304"/>
                </a:lnTo>
                <a:lnTo>
                  <a:pt x="283387" y="530390"/>
                </a:lnTo>
                <a:lnTo>
                  <a:pt x="395046" y="429196"/>
                </a:lnTo>
                <a:lnTo>
                  <a:pt x="424751" y="388048"/>
                </a:lnTo>
                <a:lnTo>
                  <a:pt x="439610" y="341363"/>
                </a:lnTo>
                <a:lnTo>
                  <a:pt x="439610" y="316979"/>
                </a:lnTo>
                <a:lnTo>
                  <a:pt x="439610" y="292823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010718" y="1120776"/>
            <a:ext cx="133883" cy="135851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999843" y="633552"/>
            <a:ext cx="412750" cy="47625"/>
          </a:xfrm>
          <a:custGeom>
            <a:avLst/>
            <a:gdLst/>
            <a:ahLst/>
            <a:cxnLst/>
            <a:rect l="l" t="t" r="r" b="b"/>
            <a:pathLst>
              <a:path w="412750" h="47625">
                <a:moveTo>
                  <a:pt x="412153" y="0"/>
                </a:moveTo>
                <a:lnTo>
                  <a:pt x="0" y="0"/>
                </a:lnTo>
                <a:lnTo>
                  <a:pt x="0" y="47498"/>
                </a:lnTo>
                <a:lnTo>
                  <a:pt x="412153" y="47498"/>
                </a:lnTo>
                <a:lnTo>
                  <a:pt x="412153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3300" y="3920695"/>
            <a:ext cx="8215395" cy="1480185"/>
          </a:xfrm>
          <a:prstGeom prst="rect">
            <a:avLst/>
          </a:prstGeom>
        </p:spPr>
        <p:txBody>
          <a:bodyPr vert="horz" wrap="square" lIns="0" tIns="2508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5"/>
              </a:spcBef>
            </a:pPr>
            <a:r>
              <a:rPr lang="hu-HU" sz="4800" b="1" spc="-25" dirty="0">
                <a:solidFill>
                  <a:srgbClr val="BE8F54"/>
                </a:solidFill>
                <a:latin typeface="Georgia"/>
                <a:cs typeface="Georgia"/>
              </a:rPr>
              <a:t>Név</a:t>
            </a:r>
            <a:endParaRPr sz="48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lang="hu-HU" sz="2400" spc="-25" dirty="0">
                <a:solidFill>
                  <a:srgbClr val="1B203D"/>
                </a:solidFill>
                <a:latin typeface="Arial"/>
                <a:cs typeface="Arial"/>
              </a:rPr>
              <a:t>titulus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 rot="10800000">
            <a:off x="1253300" y="2359143"/>
            <a:ext cx="8245617" cy="1223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5"/>
              </a:spcBef>
            </a:pPr>
            <a:r>
              <a:rPr lang="en-GB" sz="4800" b="1" spc="-25" dirty="0" err="1">
                <a:solidFill>
                  <a:srgbClr val="BE8F54"/>
                </a:solidFill>
                <a:latin typeface="Georgia"/>
                <a:cs typeface="Georgia"/>
              </a:rPr>
              <a:t>Név</a:t>
            </a:r>
            <a:endParaRPr lang="en-GB" sz="48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lang="en-GB" sz="2400" spc="-25">
                <a:solidFill>
                  <a:srgbClr val="1B203D"/>
                </a:solidFill>
                <a:latin typeface="Arial"/>
                <a:cs typeface="Arial"/>
              </a:rPr>
              <a:t>titulus</a:t>
            </a:r>
            <a:endParaRPr lang="en-GB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3DC16A3D-F14E-4A8A-8CDB-596E6B0612BB}"/>
</file>

<file path=customXml/itemProps2.xml><?xml version="1.0" encoding="utf-8"?>
<ds:datastoreItem xmlns:ds="http://schemas.openxmlformats.org/officeDocument/2006/customXml" ds:itemID="{FDE4ED40-9603-45DD-8FB9-F15C3D3D0099}"/>
</file>

<file path=customXml/itemProps3.xml><?xml version="1.0" encoding="utf-8"?>
<ds:datastoreItem xmlns:ds="http://schemas.openxmlformats.org/officeDocument/2006/customXml" ds:itemID="{291CCCDB-5D57-4173-937C-27B64B147A3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Office Theme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2</cp:revision>
  <dcterms:created xsi:type="dcterms:W3CDTF">2022-05-09T10:05:29Z</dcterms:created>
  <dcterms:modified xsi:type="dcterms:W3CDTF">2022-07-21T14:08:14Z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2022-05-09T00:00:00Z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