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693400" cy="7562850"/>
  <p:notesSz cx="10693400" cy="75628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51"/>
  </p:normalViewPr>
  <p:slideViewPr>
    <p:cSldViewPr>
      <p:cViewPr varScale="1">
        <p:scale>
          <a:sx n="104" d="100"/>
          <a:sy n="104" d="100"/>
        </p:scale>
        <p:origin x="1288" y="2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7/21/22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7/21/22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7/21/22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7/21/22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7/21/22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18" Type="http://schemas.openxmlformats.org/officeDocument/2006/relationships/image" Target="../media/image12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5.png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17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.png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9.png"/><Relationship Id="rId10" Type="http://schemas.openxmlformats.org/officeDocument/2006/relationships/image" Target="../media/image4.png"/><Relationship Id="rId19" Type="http://schemas.openxmlformats.org/officeDocument/2006/relationships/image" Target="../media/image1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Relationship Id="rId14" Type="http://schemas.openxmlformats.org/officeDocument/2006/relationships/image" Target="../media/image8.png"/><Relationship Id="rId22" Type="http://schemas.openxmlformats.org/officeDocument/2006/relationships/image" Target="../media/image1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812785" y="6821477"/>
            <a:ext cx="129089" cy="104965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8976998" y="6829886"/>
            <a:ext cx="165717" cy="96545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9163187" y="6828264"/>
            <a:ext cx="501470" cy="98170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8811209" y="6352615"/>
            <a:ext cx="679450" cy="164465"/>
          </a:xfrm>
          <a:custGeom>
            <a:avLst/>
            <a:gdLst/>
            <a:ahLst/>
            <a:cxnLst/>
            <a:rect l="l" t="t" r="r" b="b"/>
            <a:pathLst>
              <a:path w="679450" h="164465">
                <a:moveTo>
                  <a:pt x="146405" y="139153"/>
                </a:moveTo>
                <a:lnTo>
                  <a:pt x="121056" y="112458"/>
                </a:lnTo>
                <a:lnTo>
                  <a:pt x="113690" y="118656"/>
                </a:lnTo>
                <a:lnTo>
                  <a:pt x="105371" y="123444"/>
                </a:lnTo>
                <a:lnTo>
                  <a:pt x="95897" y="126530"/>
                </a:lnTo>
                <a:lnTo>
                  <a:pt x="85077" y="127622"/>
                </a:lnTo>
                <a:lnTo>
                  <a:pt x="67856" y="124434"/>
                </a:lnTo>
                <a:lnTo>
                  <a:pt x="54902" y="115290"/>
                </a:lnTo>
                <a:lnTo>
                  <a:pt x="46736" y="100901"/>
                </a:lnTo>
                <a:lnTo>
                  <a:pt x="43891" y="81915"/>
                </a:lnTo>
                <a:lnTo>
                  <a:pt x="46799" y="63207"/>
                </a:lnTo>
                <a:lnTo>
                  <a:pt x="55079" y="48945"/>
                </a:lnTo>
                <a:lnTo>
                  <a:pt x="68059" y="39852"/>
                </a:lnTo>
                <a:lnTo>
                  <a:pt x="85077" y="36664"/>
                </a:lnTo>
                <a:lnTo>
                  <a:pt x="96113" y="37820"/>
                </a:lnTo>
                <a:lnTo>
                  <a:pt x="105422" y="40932"/>
                </a:lnTo>
                <a:lnTo>
                  <a:pt x="113499" y="45542"/>
                </a:lnTo>
                <a:lnTo>
                  <a:pt x="120840" y="51130"/>
                </a:lnTo>
                <a:lnTo>
                  <a:pt x="144818" y="21945"/>
                </a:lnTo>
                <a:lnTo>
                  <a:pt x="131432" y="12598"/>
                </a:lnTo>
                <a:lnTo>
                  <a:pt x="116967" y="5715"/>
                </a:lnTo>
                <a:lnTo>
                  <a:pt x="101257" y="1460"/>
                </a:lnTo>
                <a:lnTo>
                  <a:pt x="84175" y="0"/>
                </a:lnTo>
                <a:lnTo>
                  <a:pt x="50317" y="6286"/>
                </a:lnTo>
                <a:lnTo>
                  <a:pt x="23685" y="23571"/>
                </a:lnTo>
                <a:lnTo>
                  <a:pt x="6248" y="49542"/>
                </a:lnTo>
                <a:lnTo>
                  <a:pt x="0" y="81915"/>
                </a:lnTo>
                <a:lnTo>
                  <a:pt x="6032" y="114642"/>
                </a:lnTo>
                <a:lnTo>
                  <a:pt x="22974" y="140754"/>
                </a:lnTo>
                <a:lnTo>
                  <a:pt x="49072" y="158026"/>
                </a:lnTo>
                <a:lnTo>
                  <a:pt x="82600" y="164274"/>
                </a:lnTo>
                <a:lnTo>
                  <a:pt x="101066" y="162648"/>
                </a:lnTo>
                <a:lnTo>
                  <a:pt x="117640" y="157835"/>
                </a:lnTo>
                <a:lnTo>
                  <a:pt x="132651" y="149961"/>
                </a:lnTo>
                <a:lnTo>
                  <a:pt x="146405" y="139153"/>
                </a:lnTo>
                <a:close/>
              </a:path>
              <a:path w="679450" h="164465">
                <a:moveTo>
                  <a:pt x="312712" y="82143"/>
                </a:moveTo>
                <a:lnTo>
                  <a:pt x="306832" y="50215"/>
                </a:lnTo>
                <a:lnTo>
                  <a:pt x="297967" y="36436"/>
                </a:lnTo>
                <a:lnTo>
                  <a:pt x="290029" y="24104"/>
                </a:lnTo>
                <a:lnTo>
                  <a:pt x="268592" y="9779"/>
                </a:lnTo>
                <a:lnTo>
                  <a:pt x="268592" y="82143"/>
                </a:lnTo>
                <a:lnTo>
                  <a:pt x="265938" y="100266"/>
                </a:lnTo>
                <a:lnTo>
                  <a:pt x="258216" y="114757"/>
                </a:lnTo>
                <a:lnTo>
                  <a:pt x="245783" y="124371"/>
                </a:lnTo>
                <a:lnTo>
                  <a:pt x="228993" y="127850"/>
                </a:lnTo>
                <a:lnTo>
                  <a:pt x="212344" y="124371"/>
                </a:lnTo>
                <a:lnTo>
                  <a:pt x="199974" y="114757"/>
                </a:lnTo>
                <a:lnTo>
                  <a:pt x="192278" y="100266"/>
                </a:lnTo>
                <a:lnTo>
                  <a:pt x="189623" y="82143"/>
                </a:lnTo>
                <a:lnTo>
                  <a:pt x="192252" y="64020"/>
                </a:lnTo>
                <a:lnTo>
                  <a:pt x="199898" y="49530"/>
                </a:lnTo>
                <a:lnTo>
                  <a:pt x="212255" y="39916"/>
                </a:lnTo>
                <a:lnTo>
                  <a:pt x="228993" y="36436"/>
                </a:lnTo>
                <a:lnTo>
                  <a:pt x="245872" y="39916"/>
                </a:lnTo>
                <a:lnTo>
                  <a:pt x="258305" y="49530"/>
                </a:lnTo>
                <a:lnTo>
                  <a:pt x="265976" y="64020"/>
                </a:lnTo>
                <a:lnTo>
                  <a:pt x="268592" y="82143"/>
                </a:lnTo>
                <a:lnTo>
                  <a:pt x="268592" y="9779"/>
                </a:lnTo>
                <a:lnTo>
                  <a:pt x="263652" y="6477"/>
                </a:lnTo>
                <a:lnTo>
                  <a:pt x="228993" y="0"/>
                </a:lnTo>
                <a:lnTo>
                  <a:pt x="194437" y="6477"/>
                </a:lnTo>
                <a:lnTo>
                  <a:pt x="168046" y="24104"/>
                </a:lnTo>
                <a:lnTo>
                  <a:pt x="151206" y="50215"/>
                </a:lnTo>
                <a:lnTo>
                  <a:pt x="145275" y="82143"/>
                </a:lnTo>
                <a:lnTo>
                  <a:pt x="151168" y="114071"/>
                </a:lnTo>
                <a:lnTo>
                  <a:pt x="167957" y="140182"/>
                </a:lnTo>
                <a:lnTo>
                  <a:pt x="194348" y="157810"/>
                </a:lnTo>
                <a:lnTo>
                  <a:pt x="228993" y="164274"/>
                </a:lnTo>
                <a:lnTo>
                  <a:pt x="263740" y="157810"/>
                </a:lnTo>
                <a:lnTo>
                  <a:pt x="290118" y="140182"/>
                </a:lnTo>
                <a:lnTo>
                  <a:pt x="298018" y="127850"/>
                </a:lnTo>
                <a:lnTo>
                  <a:pt x="306857" y="114071"/>
                </a:lnTo>
                <a:lnTo>
                  <a:pt x="312712" y="82143"/>
                </a:lnTo>
                <a:close/>
              </a:path>
              <a:path w="679450" h="164465">
                <a:moveTo>
                  <a:pt x="465670" y="161340"/>
                </a:moveTo>
                <a:lnTo>
                  <a:pt x="440639" y="105219"/>
                </a:lnTo>
                <a:lnTo>
                  <a:pt x="437400" y="97980"/>
                </a:lnTo>
                <a:lnTo>
                  <a:pt x="449402" y="90093"/>
                </a:lnTo>
                <a:lnTo>
                  <a:pt x="457708" y="79971"/>
                </a:lnTo>
                <a:lnTo>
                  <a:pt x="459955" y="74447"/>
                </a:lnTo>
                <a:lnTo>
                  <a:pt x="462534" y="68097"/>
                </a:lnTo>
                <a:lnTo>
                  <a:pt x="464096" y="54978"/>
                </a:lnTo>
                <a:lnTo>
                  <a:pt x="461010" y="36880"/>
                </a:lnTo>
                <a:lnTo>
                  <a:pt x="460794" y="35585"/>
                </a:lnTo>
                <a:lnTo>
                  <a:pt x="449872" y="18961"/>
                </a:lnTo>
                <a:lnTo>
                  <a:pt x="429831" y="7327"/>
                </a:lnTo>
                <a:lnTo>
                  <a:pt x="420204" y="5956"/>
                </a:lnTo>
                <a:lnTo>
                  <a:pt x="420204" y="55664"/>
                </a:lnTo>
                <a:lnTo>
                  <a:pt x="418719" y="63754"/>
                </a:lnTo>
                <a:lnTo>
                  <a:pt x="414464" y="69646"/>
                </a:lnTo>
                <a:lnTo>
                  <a:pt x="407695" y="73240"/>
                </a:lnTo>
                <a:lnTo>
                  <a:pt x="398703" y="74447"/>
                </a:lnTo>
                <a:lnTo>
                  <a:pt x="371779" y="74447"/>
                </a:lnTo>
                <a:lnTo>
                  <a:pt x="371779" y="36880"/>
                </a:lnTo>
                <a:lnTo>
                  <a:pt x="398703" y="36880"/>
                </a:lnTo>
                <a:lnTo>
                  <a:pt x="407504" y="38036"/>
                </a:lnTo>
                <a:lnTo>
                  <a:pt x="414299" y="41529"/>
                </a:lnTo>
                <a:lnTo>
                  <a:pt x="418668" y="47383"/>
                </a:lnTo>
                <a:lnTo>
                  <a:pt x="420204" y="55664"/>
                </a:lnTo>
                <a:lnTo>
                  <a:pt x="420204" y="5956"/>
                </a:lnTo>
                <a:lnTo>
                  <a:pt x="399161" y="2946"/>
                </a:lnTo>
                <a:lnTo>
                  <a:pt x="327875" y="2946"/>
                </a:lnTo>
                <a:lnTo>
                  <a:pt x="327875" y="161340"/>
                </a:lnTo>
                <a:lnTo>
                  <a:pt x="371779" y="161340"/>
                </a:lnTo>
                <a:lnTo>
                  <a:pt x="371779" y="105219"/>
                </a:lnTo>
                <a:lnTo>
                  <a:pt x="398475" y="105219"/>
                </a:lnTo>
                <a:lnTo>
                  <a:pt x="419290" y="161340"/>
                </a:lnTo>
                <a:lnTo>
                  <a:pt x="465670" y="161340"/>
                </a:lnTo>
                <a:close/>
              </a:path>
              <a:path w="679450" h="164465">
                <a:moveTo>
                  <a:pt x="624535" y="2946"/>
                </a:moveTo>
                <a:lnTo>
                  <a:pt x="577469" y="2946"/>
                </a:lnTo>
                <a:lnTo>
                  <a:pt x="545338" y="109753"/>
                </a:lnTo>
                <a:lnTo>
                  <a:pt x="544880" y="109753"/>
                </a:lnTo>
                <a:lnTo>
                  <a:pt x="512978" y="2946"/>
                </a:lnTo>
                <a:lnTo>
                  <a:pt x="465912" y="2946"/>
                </a:lnTo>
                <a:lnTo>
                  <a:pt x="521119" y="161340"/>
                </a:lnTo>
                <a:lnTo>
                  <a:pt x="569315" y="161340"/>
                </a:lnTo>
                <a:lnTo>
                  <a:pt x="624535" y="2946"/>
                </a:lnTo>
                <a:close/>
              </a:path>
              <a:path w="679450" h="164465">
                <a:moveTo>
                  <a:pt x="678853" y="2946"/>
                </a:moveTo>
                <a:lnTo>
                  <a:pt x="634949" y="2946"/>
                </a:lnTo>
                <a:lnTo>
                  <a:pt x="634949" y="161340"/>
                </a:lnTo>
                <a:lnTo>
                  <a:pt x="678853" y="161340"/>
                </a:lnTo>
                <a:lnTo>
                  <a:pt x="678853" y="2946"/>
                </a:lnTo>
                <a:close/>
              </a:path>
            </a:pathLst>
          </a:custGeom>
          <a:solidFill>
            <a:srgbClr val="1B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bg object 20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525581" y="6355554"/>
            <a:ext cx="141871" cy="158394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9700269" y="6352617"/>
            <a:ext cx="287144" cy="164278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8817555" y="6576894"/>
            <a:ext cx="139382" cy="161340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8983868" y="6576894"/>
            <a:ext cx="141871" cy="158394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9160599" y="6576885"/>
            <a:ext cx="338054" cy="158758"/>
          </a:xfrm>
          <a:prstGeom prst="rect">
            <a:avLst/>
          </a:prstGeom>
        </p:spPr>
      </p:pic>
      <p:sp>
        <p:nvSpPr>
          <p:cNvPr id="25" name="bg object 25"/>
          <p:cNvSpPr/>
          <p:nvPr/>
        </p:nvSpPr>
        <p:spPr>
          <a:xfrm>
            <a:off x="9525572" y="6573964"/>
            <a:ext cx="339725" cy="164465"/>
          </a:xfrm>
          <a:custGeom>
            <a:avLst/>
            <a:gdLst/>
            <a:ahLst/>
            <a:cxnLst/>
            <a:rect l="l" t="t" r="r" b="b"/>
            <a:pathLst>
              <a:path w="339725" h="164465">
                <a:moveTo>
                  <a:pt x="137795" y="161328"/>
                </a:moveTo>
                <a:lnTo>
                  <a:pt x="112750" y="105206"/>
                </a:lnTo>
                <a:lnTo>
                  <a:pt x="109524" y="97967"/>
                </a:lnTo>
                <a:lnTo>
                  <a:pt x="121526" y="90081"/>
                </a:lnTo>
                <a:lnTo>
                  <a:pt x="129832" y="79959"/>
                </a:lnTo>
                <a:lnTo>
                  <a:pt x="132080" y="74434"/>
                </a:lnTo>
                <a:lnTo>
                  <a:pt x="134658" y="68097"/>
                </a:lnTo>
                <a:lnTo>
                  <a:pt x="136220" y="54978"/>
                </a:lnTo>
                <a:lnTo>
                  <a:pt x="133134" y="36880"/>
                </a:lnTo>
                <a:lnTo>
                  <a:pt x="132918" y="35585"/>
                </a:lnTo>
                <a:lnTo>
                  <a:pt x="121996" y="18948"/>
                </a:lnTo>
                <a:lnTo>
                  <a:pt x="101955" y="7315"/>
                </a:lnTo>
                <a:lnTo>
                  <a:pt x="92329" y="5943"/>
                </a:lnTo>
                <a:lnTo>
                  <a:pt x="92329" y="55664"/>
                </a:lnTo>
                <a:lnTo>
                  <a:pt x="90843" y="63754"/>
                </a:lnTo>
                <a:lnTo>
                  <a:pt x="86588" y="69634"/>
                </a:lnTo>
                <a:lnTo>
                  <a:pt x="79819" y="73215"/>
                </a:lnTo>
                <a:lnTo>
                  <a:pt x="70827" y="74434"/>
                </a:lnTo>
                <a:lnTo>
                  <a:pt x="43903" y="74434"/>
                </a:lnTo>
                <a:lnTo>
                  <a:pt x="43903" y="36880"/>
                </a:lnTo>
                <a:lnTo>
                  <a:pt x="70827" y="36880"/>
                </a:lnTo>
                <a:lnTo>
                  <a:pt x="79629" y="38036"/>
                </a:lnTo>
                <a:lnTo>
                  <a:pt x="86423" y="41516"/>
                </a:lnTo>
                <a:lnTo>
                  <a:pt x="90779" y="47383"/>
                </a:lnTo>
                <a:lnTo>
                  <a:pt x="92329" y="55664"/>
                </a:lnTo>
                <a:lnTo>
                  <a:pt x="92329" y="5943"/>
                </a:lnTo>
                <a:lnTo>
                  <a:pt x="71285" y="2933"/>
                </a:lnTo>
                <a:lnTo>
                  <a:pt x="0" y="2933"/>
                </a:lnTo>
                <a:lnTo>
                  <a:pt x="0" y="161328"/>
                </a:lnTo>
                <a:lnTo>
                  <a:pt x="43903" y="161328"/>
                </a:lnTo>
                <a:lnTo>
                  <a:pt x="43903" y="105206"/>
                </a:lnTo>
                <a:lnTo>
                  <a:pt x="70599" y="105206"/>
                </a:lnTo>
                <a:lnTo>
                  <a:pt x="91414" y="161328"/>
                </a:lnTo>
                <a:lnTo>
                  <a:pt x="137795" y="161328"/>
                </a:lnTo>
                <a:close/>
              </a:path>
              <a:path w="339725" h="164465">
                <a:moveTo>
                  <a:pt x="277190" y="114490"/>
                </a:moveTo>
                <a:lnTo>
                  <a:pt x="264566" y="81673"/>
                </a:lnTo>
                <a:lnTo>
                  <a:pt x="236804" y="66827"/>
                </a:lnTo>
                <a:lnTo>
                  <a:pt x="209029" y="59410"/>
                </a:lnTo>
                <a:lnTo>
                  <a:pt x="196405" y="48869"/>
                </a:lnTo>
                <a:lnTo>
                  <a:pt x="196405" y="42532"/>
                </a:lnTo>
                <a:lnTo>
                  <a:pt x="202742" y="37782"/>
                </a:lnTo>
                <a:lnTo>
                  <a:pt x="213829" y="37782"/>
                </a:lnTo>
                <a:lnTo>
                  <a:pt x="223291" y="38328"/>
                </a:lnTo>
                <a:lnTo>
                  <a:pt x="233349" y="40106"/>
                </a:lnTo>
                <a:lnTo>
                  <a:pt x="244005" y="43319"/>
                </a:lnTo>
                <a:lnTo>
                  <a:pt x="255244" y="48196"/>
                </a:lnTo>
                <a:lnTo>
                  <a:pt x="271081" y="14478"/>
                </a:lnTo>
                <a:lnTo>
                  <a:pt x="256146" y="8305"/>
                </a:lnTo>
                <a:lnTo>
                  <a:pt x="241414" y="3759"/>
                </a:lnTo>
                <a:lnTo>
                  <a:pt x="226631" y="952"/>
                </a:lnTo>
                <a:lnTo>
                  <a:pt x="211569" y="0"/>
                </a:lnTo>
                <a:lnTo>
                  <a:pt x="186004" y="3924"/>
                </a:lnTo>
                <a:lnTo>
                  <a:pt x="167030" y="14566"/>
                </a:lnTo>
                <a:lnTo>
                  <a:pt x="155219" y="30264"/>
                </a:lnTo>
                <a:lnTo>
                  <a:pt x="151155" y="49326"/>
                </a:lnTo>
                <a:lnTo>
                  <a:pt x="163779" y="81826"/>
                </a:lnTo>
                <a:lnTo>
                  <a:pt x="191541" y="96672"/>
                </a:lnTo>
                <a:lnTo>
                  <a:pt x="219316" y="104305"/>
                </a:lnTo>
                <a:lnTo>
                  <a:pt x="231927" y="115163"/>
                </a:lnTo>
                <a:lnTo>
                  <a:pt x="231927" y="121958"/>
                </a:lnTo>
                <a:lnTo>
                  <a:pt x="224917" y="126263"/>
                </a:lnTo>
                <a:lnTo>
                  <a:pt x="213385" y="126263"/>
                </a:lnTo>
                <a:lnTo>
                  <a:pt x="202399" y="125209"/>
                </a:lnTo>
                <a:lnTo>
                  <a:pt x="190842" y="122301"/>
                </a:lnTo>
                <a:lnTo>
                  <a:pt x="179247" y="117856"/>
                </a:lnTo>
                <a:lnTo>
                  <a:pt x="168122" y="112229"/>
                </a:lnTo>
                <a:lnTo>
                  <a:pt x="147535" y="145948"/>
                </a:lnTo>
                <a:lnTo>
                  <a:pt x="160947" y="152908"/>
                </a:lnTo>
                <a:lnTo>
                  <a:pt x="177266" y="158762"/>
                </a:lnTo>
                <a:lnTo>
                  <a:pt x="195237" y="162775"/>
                </a:lnTo>
                <a:lnTo>
                  <a:pt x="213601" y="164274"/>
                </a:lnTo>
                <a:lnTo>
                  <a:pt x="241388" y="160413"/>
                </a:lnTo>
                <a:lnTo>
                  <a:pt x="261264" y="149821"/>
                </a:lnTo>
                <a:lnTo>
                  <a:pt x="273215" y="134010"/>
                </a:lnTo>
                <a:lnTo>
                  <a:pt x="277190" y="114490"/>
                </a:lnTo>
                <a:close/>
              </a:path>
              <a:path w="339725" h="164465">
                <a:moveTo>
                  <a:pt x="339420" y="2921"/>
                </a:moveTo>
                <a:lnTo>
                  <a:pt x="295516" y="2921"/>
                </a:lnTo>
                <a:lnTo>
                  <a:pt x="295516" y="161315"/>
                </a:lnTo>
                <a:lnTo>
                  <a:pt x="339420" y="161315"/>
                </a:lnTo>
                <a:lnTo>
                  <a:pt x="339420" y="2921"/>
                </a:lnTo>
                <a:close/>
              </a:path>
            </a:pathLst>
          </a:custGeom>
          <a:solidFill>
            <a:srgbClr val="1B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g object 26"/>
          <p:cNvSpPr/>
          <p:nvPr/>
        </p:nvSpPr>
        <p:spPr>
          <a:xfrm>
            <a:off x="9878111" y="6576897"/>
            <a:ext cx="277495" cy="158750"/>
          </a:xfrm>
          <a:custGeom>
            <a:avLst/>
            <a:gdLst/>
            <a:ahLst/>
            <a:cxnLst/>
            <a:rect l="l" t="t" r="r" b="b"/>
            <a:pathLst>
              <a:path w="277495" h="158750">
                <a:moveTo>
                  <a:pt x="277190" y="0"/>
                </a:moveTo>
                <a:lnTo>
                  <a:pt x="227634" y="0"/>
                </a:lnTo>
                <a:lnTo>
                  <a:pt x="196862" y="51587"/>
                </a:lnTo>
                <a:lnTo>
                  <a:pt x="196405" y="51587"/>
                </a:lnTo>
                <a:lnTo>
                  <a:pt x="165404" y="0"/>
                </a:lnTo>
                <a:lnTo>
                  <a:pt x="115620" y="0"/>
                </a:lnTo>
                <a:lnTo>
                  <a:pt x="115836" y="368"/>
                </a:lnTo>
                <a:lnTo>
                  <a:pt x="0" y="368"/>
                </a:lnTo>
                <a:lnTo>
                  <a:pt x="0" y="38468"/>
                </a:lnTo>
                <a:lnTo>
                  <a:pt x="49326" y="38468"/>
                </a:lnTo>
                <a:lnTo>
                  <a:pt x="49326" y="157848"/>
                </a:lnTo>
                <a:lnTo>
                  <a:pt x="92773" y="157848"/>
                </a:lnTo>
                <a:lnTo>
                  <a:pt x="92773" y="38468"/>
                </a:lnTo>
                <a:lnTo>
                  <a:pt x="139280" y="38468"/>
                </a:lnTo>
                <a:lnTo>
                  <a:pt x="174231" y="95262"/>
                </a:lnTo>
                <a:lnTo>
                  <a:pt x="174231" y="158394"/>
                </a:lnTo>
                <a:lnTo>
                  <a:pt x="218579" y="158394"/>
                </a:lnTo>
                <a:lnTo>
                  <a:pt x="218579" y="95262"/>
                </a:lnTo>
                <a:lnTo>
                  <a:pt x="277190" y="0"/>
                </a:lnTo>
                <a:close/>
              </a:path>
            </a:pathLst>
          </a:custGeom>
          <a:solidFill>
            <a:srgbClr val="1B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g object 27"/>
          <p:cNvSpPr/>
          <p:nvPr/>
        </p:nvSpPr>
        <p:spPr>
          <a:xfrm>
            <a:off x="8284223" y="6300089"/>
            <a:ext cx="438784" cy="530225"/>
          </a:xfrm>
          <a:custGeom>
            <a:avLst/>
            <a:gdLst/>
            <a:ahLst/>
            <a:cxnLst/>
            <a:rect l="l" t="t" r="r" b="b"/>
            <a:pathLst>
              <a:path w="438784" h="530225">
                <a:moveTo>
                  <a:pt x="247929" y="483552"/>
                </a:moveTo>
                <a:lnTo>
                  <a:pt x="224218" y="459867"/>
                </a:lnTo>
                <a:lnTo>
                  <a:pt x="154216" y="529869"/>
                </a:lnTo>
                <a:lnTo>
                  <a:pt x="201612" y="529869"/>
                </a:lnTo>
                <a:lnTo>
                  <a:pt x="247929" y="483552"/>
                </a:lnTo>
                <a:close/>
              </a:path>
              <a:path w="438784" h="530225">
                <a:moveTo>
                  <a:pt x="438442" y="498246"/>
                </a:moveTo>
                <a:lnTo>
                  <a:pt x="336715" y="396481"/>
                </a:lnTo>
                <a:lnTo>
                  <a:pt x="311975" y="371729"/>
                </a:lnTo>
                <a:lnTo>
                  <a:pt x="311988" y="340106"/>
                </a:lnTo>
                <a:lnTo>
                  <a:pt x="312000" y="294982"/>
                </a:lnTo>
                <a:lnTo>
                  <a:pt x="280339" y="245262"/>
                </a:lnTo>
                <a:lnTo>
                  <a:pt x="280339" y="308483"/>
                </a:lnTo>
                <a:lnTo>
                  <a:pt x="280339" y="340106"/>
                </a:lnTo>
                <a:lnTo>
                  <a:pt x="189903" y="249656"/>
                </a:lnTo>
                <a:lnTo>
                  <a:pt x="185610" y="239306"/>
                </a:lnTo>
                <a:lnTo>
                  <a:pt x="185597" y="213741"/>
                </a:lnTo>
                <a:lnTo>
                  <a:pt x="280339" y="308483"/>
                </a:lnTo>
                <a:lnTo>
                  <a:pt x="280339" y="245262"/>
                </a:lnTo>
                <a:lnTo>
                  <a:pt x="248818" y="213741"/>
                </a:lnTo>
                <a:lnTo>
                  <a:pt x="180975" y="145910"/>
                </a:lnTo>
                <a:lnTo>
                  <a:pt x="177507" y="140677"/>
                </a:lnTo>
                <a:lnTo>
                  <a:pt x="176352" y="134734"/>
                </a:lnTo>
                <a:lnTo>
                  <a:pt x="177507" y="128778"/>
                </a:lnTo>
                <a:lnTo>
                  <a:pt x="180975" y="123545"/>
                </a:lnTo>
                <a:lnTo>
                  <a:pt x="217106" y="87388"/>
                </a:lnTo>
                <a:lnTo>
                  <a:pt x="327736" y="87287"/>
                </a:lnTo>
                <a:lnTo>
                  <a:pt x="324713" y="76034"/>
                </a:lnTo>
                <a:lnTo>
                  <a:pt x="318770" y="65570"/>
                </a:lnTo>
                <a:lnTo>
                  <a:pt x="310553" y="56896"/>
                </a:lnTo>
                <a:lnTo>
                  <a:pt x="300748" y="51003"/>
                </a:lnTo>
                <a:lnTo>
                  <a:pt x="179235" y="2413"/>
                </a:lnTo>
                <a:lnTo>
                  <a:pt x="167932" y="0"/>
                </a:lnTo>
                <a:lnTo>
                  <a:pt x="155829" y="901"/>
                </a:lnTo>
                <a:lnTo>
                  <a:pt x="44462" y="101828"/>
                </a:lnTo>
                <a:lnTo>
                  <a:pt x="14820" y="142862"/>
                </a:lnTo>
                <a:lnTo>
                  <a:pt x="0" y="189420"/>
                </a:lnTo>
                <a:lnTo>
                  <a:pt x="0" y="237820"/>
                </a:lnTo>
                <a:lnTo>
                  <a:pt x="14820" y="284378"/>
                </a:lnTo>
                <a:lnTo>
                  <a:pt x="44462" y="325412"/>
                </a:lnTo>
                <a:lnTo>
                  <a:pt x="161874" y="442836"/>
                </a:lnTo>
                <a:lnTo>
                  <a:pt x="74828" y="529869"/>
                </a:lnTo>
                <a:lnTo>
                  <a:pt x="122237" y="529869"/>
                </a:lnTo>
                <a:lnTo>
                  <a:pt x="208241" y="443877"/>
                </a:lnTo>
                <a:lnTo>
                  <a:pt x="176644" y="412280"/>
                </a:lnTo>
                <a:lnTo>
                  <a:pt x="192455" y="396481"/>
                </a:lnTo>
                <a:lnTo>
                  <a:pt x="281406" y="485419"/>
                </a:lnTo>
                <a:lnTo>
                  <a:pt x="312242" y="498208"/>
                </a:lnTo>
                <a:lnTo>
                  <a:pt x="438442" y="498246"/>
                </a:lnTo>
                <a:close/>
              </a:path>
            </a:pathLst>
          </a:custGeom>
          <a:solidFill>
            <a:srgbClr val="1B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8" name="bg object 28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8546687" y="6303370"/>
            <a:ext cx="133515" cy="135483"/>
          </a:xfrm>
          <a:prstGeom prst="rect">
            <a:avLst/>
          </a:prstGeom>
        </p:spPr>
      </p:pic>
      <p:sp>
        <p:nvSpPr>
          <p:cNvPr id="29" name="bg object 29"/>
          <p:cNvSpPr/>
          <p:nvPr/>
        </p:nvSpPr>
        <p:spPr>
          <a:xfrm>
            <a:off x="8280006" y="6877392"/>
            <a:ext cx="411480" cy="47625"/>
          </a:xfrm>
          <a:custGeom>
            <a:avLst/>
            <a:gdLst/>
            <a:ahLst/>
            <a:cxnLst/>
            <a:rect l="l" t="t" r="r" b="b"/>
            <a:pathLst>
              <a:path w="411479" h="47625">
                <a:moveTo>
                  <a:pt x="411048" y="0"/>
                </a:moveTo>
                <a:lnTo>
                  <a:pt x="0" y="0"/>
                </a:lnTo>
                <a:lnTo>
                  <a:pt x="0" y="47383"/>
                </a:lnTo>
                <a:lnTo>
                  <a:pt x="411048" y="47383"/>
                </a:lnTo>
                <a:lnTo>
                  <a:pt x="411048" y="0"/>
                </a:lnTo>
                <a:close/>
              </a:path>
            </a:pathLst>
          </a:custGeom>
          <a:solidFill>
            <a:srgbClr val="BE8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0" name="bg object 30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750124" y="633552"/>
            <a:ext cx="129090" cy="104966"/>
          </a:xfrm>
          <a:prstGeom prst="rect">
            <a:avLst/>
          </a:prstGeom>
        </p:spPr>
      </p:pic>
      <p:pic>
        <p:nvPicPr>
          <p:cNvPr id="31" name="bg object 31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549284" y="633564"/>
            <a:ext cx="165717" cy="96545"/>
          </a:xfrm>
          <a:prstGeom prst="rect">
            <a:avLst/>
          </a:prstGeom>
        </p:spPr>
      </p:pic>
      <p:pic>
        <p:nvPicPr>
          <p:cNvPr id="32" name="bg object 32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027342" y="633561"/>
            <a:ext cx="501469" cy="98171"/>
          </a:xfrm>
          <a:prstGeom prst="rect">
            <a:avLst/>
          </a:prstGeom>
        </p:spPr>
      </p:pic>
      <p:sp>
        <p:nvSpPr>
          <p:cNvPr id="33" name="bg object 33"/>
          <p:cNvSpPr/>
          <p:nvPr/>
        </p:nvSpPr>
        <p:spPr>
          <a:xfrm>
            <a:off x="1201940" y="1043114"/>
            <a:ext cx="679450" cy="164465"/>
          </a:xfrm>
          <a:custGeom>
            <a:avLst/>
            <a:gdLst/>
            <a:ahLst/>
            <a:cxnLst/>
            <a:rect l="l" t="t" r="r" b="b"/>
            <a:pathLst>
              <a:path w="679450" h="164465">
                <a:moveTo>
                  <a:pt x="43903" y="2946"/>
                </a:moveTo>
                <a:lnTo>
                  <a:pt x="0" y="2946"/>
                </a:lnTo>
                <a:lnTo>
                  <a:pt x="0" y="161328"/>
                </a:lnTo>
                <a:lnTo>
                  <a:pt x="43903" y="161328"/>
                </a:lnTo>
                <a:lnTo>
                  <a:pt x="43903" y="2946"/>
                </a:lnTo>
                <a:close/>
              </a:path>
              <a:path w="679450" h="164465">
                <a:moveTo>
                  <a:pt x="212928" y="161328"/>
                </a:moveTo>
                <a:lnTo>
                  <a:pt x="157721" y="2933"/>
                </a:lnTo>
                <a:lnTo>
                  <a:pt x="109524" y="2933"/>
                </a:lnTo>
                <a:lnTo>
                  <a:pt x="54305" y="161328"/>
                </a:lnTo>
                <a:lnTo>
                  <a:pt x="101371" y="161328"/>
                </a:lnTo>
                <a:lnTo>
                  <a:pt x="133502" y="54521"/>
                </a:lnTo>
                <a:lnTo>
                  <a:pt x="133959" y="54521"/>
                </a:lnTo>
                <a:lnTo>
                  <a:pt x="165862" y="161328"/>
                </a:lnTo>
                <a:lnTo>
                  <a:pt x="212928" y="161328"/>
                </a:lnTo>
                <a:close/>
              </a:path>
              <a:path w="679450" h="164465">
                <a:moveTo>
                  <a:pt x="350964" y="2933"/>
                </a:moveTo>
                <a:lnTo>
                  <a:pt x="307060" y="2933"/>
                </a:lnTo>
                <a:lnTo>
                  <a:pt x="307060" y="59055"/>
                </a:lnTo>
                <a:lnTo>
                  <a:pt x="307060" y="89827"/>
                </a:lnTo>
                <a:lnTo>
                  <a:pt x="307060" y="127393"/>
                </a:lnTo>
                <a:lnTo>
                  <a:pt x="280136" y="127393"/>
                </a:lnTo>
                <a:lnTo>
                  <a:pt x="271322" y="126238"/>
                </a:lnTo>
                <a:lnTo>
                  <a:pt x="264541" y="122758"/>
                </a:lnTo>
                <a:lnTo>
                  <a:pt x="260172" y="116890"/>
                </a:lnTo>
                <a:lnTo>
                  <a:pt x="258635" y="108610"/>
                </a:lnTo>
                <a:lnTo>
                  <a:pt x="260108" y="100520"/>
                </a:lnTo>
                <a:lnTo>
                  <a:pt x="264375" y="94640"/>
                </a:lnTo>
                <a:lnTo>
                  <a:pt x="271145" y="91046"/>
                </a:lnTo>
                <a:lnTo>
                  <a:pt x="280136" y="89827"/>
                </a:lnTo>
                <a:lnTo>
                  <a:pt x="307060" y="89827"/>
                </a:lnTo>
                <a:lnTo>
                  <a:pt x="307060" y="59055"/>
                </a:lnTo>
                <a:lnTo>
                  <a:pt x="280365" y="59055"/>
                </a:lnTo>
                <a:lnTo>
                  <a:pt x="259549" y="2933"/>
                </a:lnTo>
                <a:lnTo>
                  <a:pt x="213156" y="2933"/>
                </a:lnTo>
                <a:lnTo>
                  <a:pt x="241439" y="66294"/>
                </a:lnTo>
                <a:lnTo>
                  <a:pt x="229438" y="74193"/>
                </a:lnTo>
                <a:lnTo>
                  <a:pt x="221132" y="84315"/>
                </a:lnTo>
                <a:lnTo>
                  <a:pt x="216306" y="96177"/>
                </a:lnTo>
                <a:lnTo>
                  <a:pt x="214744" y="109296"/>
                </a:lnTo>
                <a:lnTo>
                  <a:pt x="218046" y="128689"/>
                </a:lnTo>
                <a:lnTo>
                  <a:pt x="228968" y="145326"/>
                </a:lnTo>
                <a:lnTo>
                  <a:pt x="249008" y="156946"/>
                </a:lnTo>
                <a:lnTo>
                  <a:pt x="279679" y="161328"/>
                </a:lnTo>
                <a:lnTo>
                  <a:pt x="350964" y="161328"/>
                </a:lnTo>
                <a:lnTo>
                  <a:pt x="350964" y="127393"/>
                </a:lnTo>
                <a:lnTo>
                  <a:pt x="350964" y="89827"/>
                </a:lnTo>
                <a:lnTo>
                  <a:pt x="350964" y="59055"/>
                </a:lnTo>
                <a:lnTo>
                  <a:pt x="350964" y="2933"/>
                </a:lnTo>
                <a:close/>
              </a:path>
              <a:path w="679450" h="164465">
                <a:moveTo>
                  <a:pt x="533552" y="82130"/>
                </a:moveTo>
                <a:lnTo>
                  <a:pt x="527672" y="50203"/>
                </a:lnTo>
                <a:lnTo>
                  <a:pt x="518807" y="36423"/>
                </a:lnTo>
                <a:lnTo>
                  <a:pt x="510882" y="24091"/>
                </a:lnTo>
                <a:lnTo>
                  <a:pt x="489204" y="9613"/>
                </a:lnTo>
                <a:lnTo>
                  <a:pt x="489204" y="82130"/>
                </a:lnTo>
                <a:lnTo>
                  <a:pt x="486587" y="100253"/>
                </a:lnTo>
                <a:lnTo>
                  <a:pt x="478942" y="114744"/>
                </a:lnTo>
                <a:lnTo>
                  <a:pt x="466585" y="124358"/>
                </a:lnTo>
                <a:lnTo>
                  <a:pt x="449834" y="127838"/>
                </a:lnTo>
                <a:lnTo>
                  <a:pt x="432968" y="124358"/>
                </a:lnTo>
                <a:lnTo>
                  <a:pt x="420535" y="114744"/>
                </a:lnTo>
                <a:lnTo>
                  <a:pt x="412864" y="100253"/>
                </a:lnTo>
                <a:lnTo>
                  <a:pt x="410235" y="82130"/>
                </a:lnTo>
                <a:lnTo>
                  <a:pt x="412889" y="64008"/>
                </a:lnTo>
                <a:lnTo>
                  <a:pt x="420624" y="49517"/>
                </a:lnTo>
                <a:lnTo>
                  <a:pt x="433057" y="39903"/>
                </a:lnTo>
                <a:lnTo>
                  <a:pt x="449834" y="36423"/>
                </a:lnTo>
                <a:lnTo>
                  <a:pt x="466496" y="39903"/>
                </a:lnTo>
                <a:lnTo>
                  <a:pt x="478853" y="49517"/>
                </a:lnTo>
                <a:lnTo>
                  <a:pt x="486562" y="64008"/>
                </a:lnTo>
                <a:lnTo>
                  <a:pt x="489204" y="82130"/>
                </a:lnTo>
                <a:lnTo>
                  <a:pt x="489204" y="9613"/>
                </a:lnTo>
                <a:lnTo>
                  <a:pt x="484492" y="6464"/>
                </a:lnTo>
                <a:lnTo>
                  <a:pt x="449834" y="0"/>
                </a:lnTo>
                <a:lnTo>
                  <a:pt x="415086" y="6464"/>
                </a:lnTo>
                <a:lnTo>
                  <a:pt x="388721" y="24091"/>
                </a:lnTo>
                <a:lnTo>
                  <a:pt x="371983" y="50203"/>
                </a:lnTo>
                <a:lnTo>
                  <a:pt x="366115" y="82130"/>
                </a:lnTo>
                <a:lnTo>
                  <a:pt x="372008" y="114058"/>
                </a:lnTo>
                <a:lnTo>
                  <a:pt x="388810" y="140169"/>
                </a:lnTo>
                <a:lnTo>
                  <a:pt x="415188" y="157797"/>
                </a:lnTo>
                <a:lnTo>
                  <a:pt x="449834" y="164274"/>
                </a:lnTo>
                <a:lnTo>
                  <a:pt x="484403" y="157797"/>
                </a:lnTo>
                <a:lnTo>
                  <a:pt x="510794" y="140169"/>
                </a:lnTo>
                <a:lnTo>
                  <a:pt x="518744" y="127838"/>
                </a:lnTo>
                <a:lnTo>
                  <a:pt x="527634" y="114058"/>
                </a:lnTo>
                <a:lnTo>
                  <a:pt x="533552" y="82130"/>
                </a:lnTo>
                <a:close/>
              </a:path>
              <a:path w="679450" h="164465">
                <a:moveTo>
                  <a:pt x="678827" y="82359"/>
                </a:moveTo>
                <a:lnTo>
                  <a:pt x="672795" y="49631"/>
                </a:lnTo>
                <a:lnTo>
                  <a:pt x="655866" y="23533"/>
                </a:lnTo>
                <a:lnTo>
                  <a:pt x="629754" y="6248"/>
                </a:lnTo>
                <a:lnTo>
                  <a:pt x="596226" y="0"/>
                </a:lnTo>
                <a:lnTo>
                  <a:pt x="577773" y="1625"/>
                </a:lnTo>
                <a:lnTo>
                  <a:pt x="561200" y="6451"/>
                </a:lnTo>
                <a:lnTo>
                  <a:pt x="546188" y="14312"/>
                </a:lnTo>
                <a:lnTo>
                  <a:pt x="532422" y="25120"/>
                </a:lnTo>
                <a:lnTo>
                  <a:pt x="557771" y="51816"/>
                </a:lnTo>
                <a:lnTo>
                  <a:pt x="565150" y="45618"/>
                </a:lnTo>
                <a:lnTo>
                  <a:pt x="573468" y="40830"/>
                </a:lnTo>
                <a:lnTo>
                  <a:pt x="582942" y="37744"/>
                </a:lnTo>
                <a:lnTo>
                  <a:pt x="593750" y="36652"/>
                </a:lnTo>
                <a:lnTo>
                  <a:pt x="610971" y="39852"/>
                </a:lnTo>
                <a:lnTo>
                  <a:pt x="623938" y="48983"/>
                </a:lnTo>
                <a:lnTo>
                  <a:pt x="632104" y="63385"/>
                </a:lnTo>
                <a:lnTo>
                  <a:pt x="634936" y="82359"/>
                </a:lnTo>
                <a:lnTo>
                  <a:pt x="632040" y="101079"/>
                </a:lnTo>
                <a:lnTo>
                  <a:pt x="623760" y="115341"/>
                </a:lnTo>
                <a:lnTo>
                  <a:pt x="610781" y="124421"/>
                </a:lnTo>
                <a:lnTo>
                  <a:pt x="593750" y="127609"/>
                </a:lnTo>
                <a:lnTo>
                  <a:pt x="582726" y="126453"/>
                </a:lnTo>
                <a:lnTo>
                  <a:pt x="573417" y="123342"/>
                </a:lnTo>
                <a:lnTo>
                  <a:pt x="565327" y="118745"/>
                </a:lnTo>
                <a:lnTo>
                  <a:pt x="557987" y="113144"/>
                </a:lnTo>
                <a:lnTo>
                  <a:pt x="534009" y="142328"/>
                </a:lnTo>
                <a:lnTo>
                  <a:pt x="547408" y="151676"/>
                </a:lnTo>
                <a:lnTo>
                  <a:pt x="561873" y="158559"/>
                </a:lnTo>
                <a:lnTo>
                  <a:pt x="577570" y="162814"/>
                </a:lnTo>
                <a:lnTo>
                  <a:pt x="594652" y="164274"/>
                </a:lnTo>
                <a:lnTo>
                  <a:pt x="628523" y="158000"/>
                </a:lnTo>
                <a:lnTo>
                  <a:pt x="655154" y="140716"/>
                </a:lnTo>
                <a:lnTo>
                  <a:pt x="672579" y="114731"/>
                </a:lnTo>
                <a:lnTo>
                  <a:pt x="678827" y="82359"/>
                </a:lnTo>
                <a:close/>
              </a:path>
            </a:pathLst>
          </a:custGeom>
          <a:solidFill>
            <a:srgbClr val="1B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4" name="bg object 34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1024547" y="1046045"/>
            <a:ext cx="141871" cy="158394"/>
          </a:xfrm>
          <a:prstGeom prst="rect">
            <a:avLst/>
          </a:prstGeom>
        </p:spPr>
      </p:pic>
      <p:pic>
        <p:nvPicPr>
          <p:cNvPr id="35" name="bg object 35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704584" y="1043099"/>
            <a:ext cx="287145" cy="164278"/>
          </a:xfrm>
          <a:prstGeom prst="rect">
            <a:avLst/>
          </a:prstGeom>
        </p:spPr>
      </p:pic>
      <p:pic>
        <p:nvPicPr>
          <p:cNvPr id="36" name="bg object 36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1735062" y="821759"/>
            <a:ext cx="139382" cy="161340"/>
          </a:xfrm>
          <a:prstGeom prst="rect">
            <a:avLst/>
          </a:prstGeom>
        </p:spPr>
      </p:pic>
      <p:pic>
        <p:nvPicPr>
          <p:cNvPr id="37" name="bg object 37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1566260" y="824706"/>
            <a:ext cx="141871" cy="158394"/>
          </a:xfrm>
          <a:prstGeom prst="rect">
            <a:avLst/>
          </a:prstGeom>
        </p:spPr>
      </p:pic>
      <p:pic>
        <p:nvPicPr>
          <p:cNvPr id="38" name="bg object 38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1193346" y="824350"/>
            <a:ext cx="338057" cy="158756"/>
          </a:xfrm>
          <a:prstGeom prst="rect">
            <a:avLst/>
          </a:prstGeom>
        </p:spPr>
      </p:pic>
      <p:sp>
        <p:nvSpPr>
          <p:cNvPr id="39" name="bg object 39"/>
          <p:cNvSpPr/>
          <p:nvPr/>
        </p:nvSpPr>
        <p:spPr>
          <a:xfrm>
            <a:off x="536676" y="821765"/>
            <a:ext cx="629920" cy="164465"/>
          </a:xfrm>
          <a:custGeom>
            <a:avLst/>
            <a:gdLst/>
            <a:ahLst/>
            <a:cxnLst/>
            <a:rect l="l" t="t" r="r" b="b"/>
            <a:pathLst>
              <a:path w="629919" h="164465">
                <a:moveTo>
                  <a:pt x="277202" y="122872"/>
                </a:moveTo>
                <a:lnTo>
                  <a:pt x="227876" y="122872"/>
                </a:lnTo>
                <a:lnTo>
                  <a:pt x="227876" y="3492"/>
                </a:lnTo>
                <a:lnTo>
                  <a:pt x="184429" y="3492"/>
                </a:lnTo>
                <a:lnTo>
                  <a:pt x="184429" y="122872"/>
                </a:lnTo>
                <a:lnTo>
                  <a:pt x="137896" y="122872"/>
                </a:lnTo>
                <a:lnTo>
                  <a:pt x="102958" y="66078"/>
                </a:lnTo>
                <a:lnTo>
                  <a:pt x="102958" y="2946"/>
                </a:lnTo>
                <a:lnTo>
                  <a:pt x="58610" y="2946"/>
                </a:lnTo>
                <a:lnTo>
                  <a:pt x="58610" y="66078"/>
                </a:lnTo>
                <a:lnTo>
                  <a:pt x="0" y="161340"/>
                </a:lnTo>
                <a:lnTo>
                  <a:pt x="49555" y="161340"/>
                </a:lnTo>
                <a:lnTo>
                  <a:pt x="80327" y="109753"/>
                </a:lnTo>
                <a:lnTo>
                  <a:pt x="80784" y="109753"/>
                </a:lnTo>
                <a:lnTo>
                  <a:pt x="111785" y="161340"/>
                </a:lnTo>
                <a:lnTo>
                  <a:pt x="161569" y="161340"/>
                </a:lnTo>
                <a:lnTo>
                  <a:pt x="161340" y="160972"/>
                </a:lnTo>
                <a:lnTo>
                  <a:pt x="277202" y="160972"/>
                </a:lnTo>
                <a:lnTo>
                  <a:pt x="277202" y="122872"/>
                </a:lnTo>
                <a:close/>
              </a:path>
              <a:path w="629919" h="164465">
                <a:moveTo>
                  <a:pt x="334225" y="2946"/>
                </a:moveTo>
                <a:lnTo>
                  <a:pt x="290322" y="2946"/>
                </a:lnTo>
                <a:lnTo>
                  <a:pt x="290322" y="161340"/>
                </a:lnTo>
                <a:lnTo>
                  <a:pt x="334225" y="161340"/>
                </a:lnTo>
                <a:lnTo>
                  <a:pt x="334225" y="2946"/>
                </a:lnTo>
                <a:close/>
              </a:path>
              <a:path w="629919" h="164465">
                <a:moveTo>
                  <a:pt x="482206" y="18326"/>
                </a:moveTo>
                <a:lnTo>
                  <a:pt x="468795" y="11366"/>
                </a:lnTo>
                <a:lnTo>
                  <a:pt x="452475" y="5524"/>
                </a:lnTo>
                <a:lnTo>
                  <a:pt x="434505" y="1498"/>
                </a:lnTo>
                <a:lnTo>
                  <a:pt x="416140" y="0"/>
                </a:lnTo>
                <a:lnTo>
                  <a:pt x="388340" y="3873"/>
                </a:lnTo>
                <a:lnTo>
                  <a:pt x="368477" y="14452"/>
                </a:lnTo>
                <a:lnTo>
                  <a:pt x="356527" y="30264"/>
                </a:lnTo>
                <a:lnTo>
                  <a:pt x="352552" y="49784"/>
                </a:lnTo>
                <a:lnTo>
                  <a:pt x="365163" y="82600"/>
                </a:lnTo>
                <a:lnTo>
                  <a:pt x="392938" y="97447"/>
                </a:lnTo>
                <a:lnTo>
                  <a:pt x="420712" y="104863"/>
                </a:lnTo>
                <a:lnTo>
                  <a:pt x="433336" y="115404"/>
                </a:lnTo>
                <a:lnTo>
                  <a:pt x="433336" y="121742"/>
                </a:lnTo>
                <a:lnTo>
                  <a:pt x="426999" y="126492"/>
                </a:lnTo>
                <a:lnTo>
                  <a:pt x="415912" y="126492"/>
                </a:lnTo>
                <a:lnTo>
                  <a:pt x="406450" y="125958"/>
                </a:lnTo>
                <a:lnTo>
                  <a:pt x="396392" y="124180"/>
                </a:lnTo>
                <a:lnTo>
                  <a:pt x="385737" y="120954"/>
                </a:lnTo>
                <a:lnTo>
                  <a:pt x="374497" y="116078"/>
                </a:lnTo>
                <a:lnTo>
                  <a:pt x="358660" y="149796"/>
                </a:lnTo>
                <a:lnTo>
                  <a:pt x="373583" y="155981"/>
                </a:lnTo>
                <a:lnTo>
                  <a:pt x="388327" y="160515"/>
                </a:lnTo>
                <a:lnTo>
                  <a:pt x="403110" y="163322"/>
                </a:lnTo>
                <a:lnTo>
                  <a:pt x="418172" y="164274"/>
                </a:lnTo>
                <a:lnTo>
                  <a:pt x="443738" y="160362"/>
                </a:lnTo>
                <a:lnTo>
                  <a:pt x="462711" y="149707"/>
                </a:lnTo>
                <a:lnTo>
                  <a:pt x="474522" y="134023"/>
                </a:lnTo>
                <a:lnTo>
                  <a:pt x="478586" y="114947"/>
                </a:lnTo>
                <a:lnTo>
                  <a:pt x="465963" y="82448"/>
                </a:lnTo>
                <a:lnTo>
                  <a:pt x="438200" y="67602"/>
                </a:lnTo>
                <a:lnTo>
                  <a:pt x="410425" y="59969"/>
                </a:lnTo>
                <a:lnTo>
                  <a:pt x="397814" y="49098"/>
                </a:lnTo>
                <a:lnTo>
                  <a:pt x="397814" y="42316"/>
                </a:lnTo>
                <a:lnTo>
                  <a:pt x="404825" y="38011"/>
                </a:lnTo>
                <a:lnTo>
                  <a:pt x="416356" y="38011"/>
                </a:lnTo>
                <a:lnTo>
                  <a:pt x="427342" y="39065"/>
                </a:lnTo>
                <a:lnTo>
                  <a:pt x="438899" y="41986"/>
                </a:lnTo>
                <a:lnTo>
                  <a:pt x="450494" y="46418"/>
                </a:lnTo>
                <a:lnTo>
                  <a:pt x="461619" y="52044"/>
                </a:lnTo>
                <a:lnTo>
                  <a:pt x="482206" y="18326"/>
                </a:lnTo>
                <a:close/>
              </a:path>
              <a:path w="629919" h="164465">
                <a:moveTo>
                  <a:pt x="629742" y="2946"/>
                </a:moveTo>
                <a:lnTo>
                  <a:pt x="585838" y="2946"/>
                </a:lnTo>
                <a:lnTo>
                  <a:pt x="585838" y="59067"/>
                </a:lnTo>
                <a:lnTo>
                  <a:pt x="585838" y="89839"/>
                </a:lnTo>
                <a:lnTo>
                  <a:pt x="585838" y="127393"/>
                </a:lnTo>
                <a:lnTo>
                  <a:pt x="558914" y="127393"/>
                </a:lnTo>
                <a:lnTo>
                  <a:pt x="550113" y="126238"/>
                </a:lnTo>
                <a:lnTo>
                  <a:pt x="543318" y="122758"/>
                </a:lnTo>
                <a:lnTo>
                  <a:pt x="538949" y="116890"/>
                </a:lnTo>
                <a:lnTo>
                  <a:pt x="537413" y="108610"/>
                </a:lnTo>
                <a:lnTo>
                  <a:pt x="538886" y="100520"/>
                </a:lnTo>
                <a:lnTo>
                  <a:pt x="543153" y="94640"/>
                </a:lnTo>
                <a:lnTo>
                  <a:pt x="549922" y="91059"/>
                </a:lnTo>
                <a:lnTo>
                  <a:pt x="558914" y="89839"/>
                </a:lnTo>
                <a:lnTo>
                  <a:pt x="585838" y="89839"/>
                </a:lnTo>
                <a:lnTo>
                  <a:pt x="585838" y="59067"/>
                </a:lnTo>
                <a:lnTo>
                  <a:pt x="559142" y="59067"/>
                </a:lnTo>
                <a:lnTo>
                  <a:pt x="538327" y="2946"/>
                </a:lnTo>
                <a:lnTo>
                  <a:pt x="491947" y="2946"/>
                </a:lnTo>
                <a:lnTo>
                  <a:pt x="520217" y="66306"/>
                </a:lnTo>
                <a:lnTo>
                  <a:pt x="508215" y="74206"/>
                </a:lnTo>
                <a:lnTo>
                  <a:pt x="499910" y="84328"/>
                </a:lnTo>
                <a:lnTo>
                  <a:pt x="495084" y="96189"/>
                </a:lnTo>
                <a:lnTo>
                  <a:pt x="493522" y="109296"/>
                </a:lnTo>
                <a:lnTo>
                  <a:pt x="496824" y="128701"/>
                </a:lnTo>
                <a:lnTo>
                  <a:pt x="507746" y="145338"/>
                </a:lnTo>
                <a:lnTo>
                  <a:pt x="527786" y="156972"/>
                </a:lnTo>
                <a:lnTo>
                  <a:pt x="558457" y="161340"/>
                </a:lnTo>
                <a:lnTo>
                  <a:pt x="629742" y="161340"/>
                </a:lnTo>
                <a:lnTo>
                  <a:pt x="629742" y="127393"/>
                </a:lnTo>
                <a:lnTo>
                  <a:pt x="629742" y="89839"/>
                </a:lnTo>
                <a:lnTo>
                  <a:pt x="629742" y="59067"/>
                </a:lnTo>
                <a:lnTo>
                  <a:pt x="629742" y="2946"/>
                </a:lnTo>
                <a:close/>
              </a:path>
            </a:pathLst>
          </a:custGeom>
          <a:solidFill>
            <a:srgbClr val="1B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bg object 40"/>
          <p:cNvSpPr/>
          <p:nvPr/>
        </p:nvSpPr>
        <p:spPr>
          <a:xfrm>
            <a:off x="1969325" y="730046"/>
            <a:ext cx="438784" cy="530225"/>
          </a:xfrm>
          <a:custGeom>
            <a:avLst/>
            <a:gdLst/>
            <a:ahLst/>
            <a:cxnLst/>
            <a:rect l="l" t="t" r="r" b="b"/>
            <a:pathLst>
              <a:path w="438785" h="530225">
                <a:moveTo>
                  <a:pt x="284226" y="0"/>
                </a:moveTo>
                <a:lnTo>
                  <a:pt x="236829" y="0"/>
                </a:lnTo>
                <a:lnTo>
                  <a:pt x="190512" y="46316"/>
                </a:lnTo>
                <a:lnTo>
                  <a:pt x="214223" y="70002"/>
                </a:lnTo>
                <a:lnTo>
                  <a:pt x="284226" y="0"/>
                </a:lnTo>
                <a:close/>
              </a:path>
              <a:path w="438785" h="530225">
                <a:moveTo>
                  <a:pt x="438429" y="292049"/>
                </a:moveTo>
                <a:lnTo>
                  <a:pt x="423621" y="245491"/>
                </a:lnTo>
                <a:lnTo>
                  <a:pt x="393979" y="204457"/>
                </a:lnTo>
                <a:lnTo>
                  <a:pt x="379285" y="189763"/>
                </a:lnTo>
                <a:lnTo>
                  <a:pt x="322910" y="133388"/>
                </a:lnTo>
                <a:lnTo>
                  <a:pt x="276567" y="87033"/>
                </a:lnTo>
                <a:lnTo>
                  <a:pt x="363613" y="0"/>
                </a:lnTo>
                <a:lnTo>
                  <a:pt x="316204" y="0"/>
                </a:lnTo>
                <a:lnTo>
                  <a:pt x="230200" y="85991"/>
                </a:lnTo>
                <a:lnTo>
                  <a:pt x="261797" y="117589"/>
                </a:lnTo>
                <a:lnTo>
                  <a:pt x="252844" y="126542"/>
                </a:lnTo>
                <a:lnTo>
                  <a:pt x="252844" y="316128"/>
                </a:lnTo>
                <a:lnTo>
                  <a:pt x="158102" y="221386"/>
                </a:lnTo>
                <a:lnTo>
                  <a:pt x="158102" y="189763"/>
                </a:lnTo>
                <a:lnTo>
                  <a:pt x="248539" y="280212"/>
                </a:lnTo>
                <a:lnTo>
                  <a:pt x="252831" y="290563"/>
                </a:lnTo>
                <a:lnTo>
                  <a:pt x="252844" y="316128"/>
                </a:lnTo>
                <a:lnTo>
                  <a:pt x="252844" y="126542"/>
                </a:lnTo>
                <a:lnTo>
                  <a:pt x="245986" y="133388"/>
                </a:lnTo>
                <a:lnTo>
                  <a:pt x="157035" y="44450"/>
                </a:lnTo>
                <a:lnTo>
                  <a:pt x="150647" y="39471"/>
                </a:lnTo>
                <a:lnTo>
                  <a:pt x="142709" y="35407"/>
                </a:lnTo>
                <a:lnTo>
                  <a:pt x="134239" y="32664"/>
                </a:lnTo>
                <a:lnTo>
                  <a:pt x="126199" y="31661"/>
                </a:lnTo>
                <a:lnTo>
                  <a:pt x="0" y="31623"/>
                </a:lnTo>
                <a:lnTo>
                  <a:pt x="126466" y="158140"/>
                </a:lnTo>
                <a:lnTo>
                  <a:pt x="126441" y="234886"/>
                </a:lnTo>
                <a:lnTo>
                  <a:pt x="257467" y="383959"/>
                </a:lnTo>
                <a:lnTo>
                  <a:pt x="260934" y="389191"/>
                </a:lnTo>
                <a:lnTo>
                  <a:pt x="262089" y="395147"/>
                </a:lnTo>
                <a:lnTo>
                  <a:pt x="260934" y="401091"/>
                </a:lnTo>
                <a:lnTo>
                  <a:pt x="257467" y="406323"/>
                </a:lnTo>
                <a:lnTo>
                  <a:pt x="221335" y="442480"/>
                </a:lnTo>
                <a:lnTo>
                  <a:pt x="110705" y="442582"/>
                </a:lnTo>
                <a:lnTo>
                  <a:pt x="113715" y="453834"/>
                </a:lnTo>
                <a:lnTo>
                  <a:pt x="119672" y="464299"/>
                </a:lnTo>
                <a:lnTo>
                  <a:pt x="127889" y="472986"/>
                </a:lnTo>
                <a:lnTo>
                  <a:pt x="137693" y="478866"/>
                </a:lnTo>
                <a:lnTo>
                  <a:pt x="259207" y="527456"/>
                </a:lnTo>
                <a:lnTo>
                  <a:pt x="270510" y="529869"/>
                </a:lnTo>
                <a:lnTo>
                  <a:pt x="282613" y="528967"/>
                </a:lnTo>
                <a:lnTo>
                  <a:pt x="393979" y="428040"/>
                </a:lnTo>
                <a:lnTo>
                  <a:pt x="423621" y="387007"/>
                </a:lnTo>
                <a:lnTo>
                  <a:pt x="438429" y="340448"/>
                </a:lnTo>
                <a:lnTo>
                  <a:pt x="438429" y="316128"/>
                </a:lnTo>
                <a:lnTo>
                  <a:pt x="438429" y="292049"/>
                </a:lnTo>
                <a:close/>
              </a:path>
            </a:pathLst>
          </a:custGeom>
          <a:solidFill>
            <a:srgbClr val="1B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1" name="bg object 41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2011798" y="1121140"/>
            <a:ext cx="133515" cy="135483"/>
          </a:xfrm>
          <a:prstGeom prst="rect">
            <a:avLst/>
          </a:prstGeom>
        </p:spPr>
      </p:pic>
      <p:sp>
        <p:nvSpPr>
          <p:cNvPr id="42" name="bg object 42"/>
          <p:cNvSpPr/>
          <p:nvPr/>
        </p:nvSpPr>
        <p:spPr>
          <a:xfrm>
            <a:off x="2000948" y="635228"/>
            <a:ext cx="411480" cy="47625"/>
          </a:xfrm>
          <a:custGeom>
            <a:avLst/>
            <a:gdLst/>
            <a:ahLst/>
            <a:cxnLst/>
            <a:rect l="l" t="t" r="r" b="b"/>
            <a:pathLst>
              <a:path w="411480" h="47625">
                <a:moveTo>
                  <a:pt x="411048" y="0"/>
                </a:moveTo>
                <a:lnTo>
                  <a:pt x="0" y="0"/>
                </a:lnTo>
                <a:lnTo>
                  <a:pt x="0" y="47383"/>
                </a:lnTo>
                <a:lnTo>
                  <a:pt x="411048" y="47383"/>
                </a:lnTo>
                <a:lnTo>
                  <a:pt x="411048" y="0"/>
                </a:lnTo>
                <a:close/>
              </a:path>
            </a:pathLst>
          </a:custGeom>
          <a:solidFill>
            <a:srgbClr val="BE8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302514"/>
            <a:ext cx="9624060" cy="12100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7/21/22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53300" y="3920695"/>
            <a:ext cx="8245617" cy="1480185"/>
          </a:xfrm>
          <a:prstGeom prst="rect">
            <a:avLst/>
          </a:prstGeom>
        </p:spPr>
        <p:txBody>
          <a:bodyPr vert="horz" wrap="square" lIns="0" tIns="2508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75"/>
              </a:spcBef>
            </a:pPr>
            <a:r>
              <a:rPr lang="en-GB" sz="4800" b="1" spc="-25" dirty="0">
                <a:solidFill>
                  <a:srgbClr val="BE8F54"/>
                </a:solidFill>
                <a:latin typeface="Georgia"/>
                <a:cs typeface="Georgia"/>
              </a:rPr>
              <a:t>Name</a:t>
            </a:r>
            <a:endParaRPr sz="4800" dirty="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935"/>
              </a:spcBef>
            </a:pPr>
            <a:r>
              <a:rPr lang="hu-HU" sz="2400" spc="-25" dirty="0" err="1">
                <a:solidFill>
                  <a:srgbClr val="1B203D"/>
                </a:solidFill>
                <a:latin typeface="Arial"/>
                <a:cs typeface="Arial"/>
              </a:rPr>
              <a:t>position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 rot="10800000">
            <a:off x="1253300" y="2359143"/>
            <a:ext cx="8245617" cy="12234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75"/>
              </a:spcBef>
            </a:pPr>
            <a:r>
              <a:rPr lang="en-GB" sz="4800" b="1" spc="-25">
                <a:solidFill>
                  <a:srgbClr val="BE8F54"/>
                </a:solidFill>
                <a:latin typeface="Georgia"/>
                <a:cs typeface="Georgia"/>
              </a:rPr>
              <a:t>Name</a:t>
            </a:r>
            <a:endParaRPr lang="en-GB" sz="4800" dirty="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935"/>
              </a:spcBef>
            </a:pPr>
            <a:r>
              <a:rPr lang="en-GB" sz="2400" spc="-25" dirty="0">
                <a:solidFill>
                  <a:srgbClr val="1B203D"/>
                </a:solidFill>
                <a:latin typeface="Arial"/>
                <a:cs typeface="Arial"/>
              </a:rPr>
              <a:t>position</a:t>
            </a:r>
            <a:endParaRPr lang="en-GB"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8B76E66AA2519645ADDFC918B32F6C60" ma:contentTypeVersion="23" ma:contentTypeDescription="Új dokumentum létrehozása." ma:contentTypeScope="" ma:versionID="daf9ede8ac81d780ca8cd62a0e05bd5c">
  <xsd:schema xmlns:xsd="http://www.w3.org/2001/XMLSchema" xmlns:xs="http://www.w3.org/2001/XMLSchema" xmlns:p="http://schemas.microsoft.com/office/2006/metadata/properties" xmlns:ns2="5e4c54d7-08c8-4600-8e22-197c4b5ed5ec" xmlns:ns3="a9264108-d536-449d-b662-418c76f5db85" targetNamespace="http://schemas.microsoft.com/office/2006/metadata/properties" ma:root="true" ma:fieldsID="6de38f390cbece607dbb9b15724da361" ns2:_="" ns3:_="">
    <xsd:import namespace="5e4c54d7-08c8-4600-8e22-197c4b5ed5ec"/>
    <xsd:import namespace="a9264108-d536-449d-b662-418c76f5db8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_Flow_SignoffStatu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4c54d7-08c8-4600-8e22-197c4b5ed5e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_Flow_SignoffStatus" ma:index="21" nillable="true" ma:displayName="Láttamozási állapot" ma:internalName="L_x00e1_ttamoz_x00e1_si_x0020__x00e1_llapot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Képcímkék" ma:readOnly="false" ma:fieldId="{5cf76f15-5ced-4ddc-b409-7134ff3c332f}" ma:taxonomyMulti="true" ma:sspId="304f63b5-a726-4f3c-93ae-55ac1a4664b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264108-d536-449d-b662-418c76f5db8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Résztvevők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Megosztva részletekkel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80c48b0e-ba77-458f-9dee-68276afcbb96}" ma:internalName="TaxCatchAll" ma:showField="CatchAllData" ma:web="a9264108-d536-449d-b662-418c76f5db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5e4c54d7-08c8-4600-8e22-197c4b5ed5ec" xsi:nil="true"/>
    <lcf76f155ced4ddcb4097134ff3c332f xmlns="5e4c54d7-08c8-4600-8e22-197c4b5ed5ec">
      <Terms xmlns="http://schemas.microsoft.com/office/infopath/2007/PartnerControls"/>
    </lcf76f155ced4ddcb4097134ff3c332f>
    <TaxCatchAll xmlns="a9264108-d536-449d-b662-418c76f5db85" xsi:nil="true"/>
  </documentManagement>
</p:properties>
</file>

<file path=customXml/itemProps1.xml><?xml version="1.0" encoding="utf-8"?>
<ds:datastoreItem xmlns:ds="http://schemas.openxmlformats.org/officeDocument/2006/customXml" ds:itemID="{7C59EA6B-ED03-45EF-8212-67BA1B7B0082}"/>
</file>

<file path=customXml/itemProps2.xml><?xml version="1.0" encoding="utf-8"?>
<ds:datastoreItem xmlns:ds="http://schemas.openxmlformats.org/officeDocument/2006/customXml" ds:itemID="{B19AD895-D524-4575-B4FB-CF7AC0E5524E}"/>
</file>

<file path=customXml/itemProps3.xml><?xml version="1.0" encoding="utf-8"?>
<ds:datastoreItem xmlns:ds="http://schemas.openxmlformats.org/officeDocument/2006/customXml" ds:itemID="{16CFD2E5-32A0-4DF5-9E18-5D3F98E6A63E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4</Words>
  <Application>Microsoft Macintosh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Georgia</vt:lpstr>
      <vt:lpstr>Office Theme</vt:lpstr>
      <vt:lpstr>PowerPoint Presentation</vt:lpstr>
    </vt:vector>
  </TitlesOfParts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Microsoft Office User</cp:lastModifiedBy>
  <cp:revision>2</cp:revision>
  <dcterms:created xsi:type="dcterms:W3CDTF">2022-05-09T10:05:42Z</dcterms:created>
  <dcterms:modified xsi:type="dcterms:W3CDTF">2022-07-21T14:09:06Z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2022-05-09T00:00:00Z</vt:filetime>
  </property>
  <property fmtid="{D5CDD505-2E9C-101B-9397-08002B2CF9AE}" pid="3" name="Creator">
    <vt:lpwstr>Adobe InDesign 15.1 (Macintosh)</vt:lpwstr>
  </property>
  <property fmtid="{D5CDD505-2E9C-101B-9397-08002B2CF9AE}" pid="4" name="LastSaved">
    <vt:filetime>2022-05-09T00:00:00Z</vt:filetime>
  </property>
  <property fmtid="{D5CDD505-2E9C-101B-9397-08002B2CF9AE}" pid="5" name="ContentTypeId">
    <vt:lpwstr>0x0101008B76E66AA2519645ADDFC918B32F6C60</vt:lpwstr>
  </property>
</Properties>
</file>