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  <p:sldId id="258" r:id="rId8"/>
  </p:sldIdLst>
  <p:sldSz cx="15125700" cy="10693400"/>
  <p:notesSz cx="15125700" cy="106934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3" Type="http://schemas.openxmlformats.org/officeDocument/2006/relationships/viewProps" Target="viewProps.xml"/><Relationship Id="rId7" Type="http://schemas.openxmlformats.org/officeDocument/2006/relationships/slide" Target="slides/slide2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1.xml"/><Relationship Id="rId11" Type="http://schemas.openxmlformats.org/officeDocument/2006/relationships/customXml" Target="../customXml/item3.xml"/><Relationship Id="rId5" Type="http://schemas.openxmlformats.org/officeDocument/2006/relationships/tableStyles" Target="tableStyle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34427" y="3314954"/>
            <a:ext cx="12856845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268855" y="5988304"/>
            <a:ext cx="10587990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56285" y="2459482"/>
            <a:ext cx="657967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789735" y="2459482"/>
            <a:ext cx="657967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56285" y="427736"/>
            <a:ext cx="13613130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56285" y="2459482"/>
            <a:ext cx="13613130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5142738" y="9944862"/>
            <a:ext cx="4840224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56285" y="9944862"/>
            <a:ext cx="3478911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890504" y="9944862"/>
            <a:ext cx="3478911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3340564" y="2991772"/>
            <a:ext cx="8439150" cy="4708525"/>
            <a:chOff x="3340564" y="2991772"/>
            <a:chExt cx="8439150" cy="4708525"/>
          </a:xfrm>
        </p:grpSpPr>
        <p:sp>
          <p:nvSpPr>
            <p:cNvPr id="3" name="object 3" descr=""/>
            <p:cNvSpPr/>
            <p:nvPr/>
          </p:nvSpPr>
          <p:spPr>
            <a:xfrm>
              <a:off x="4897241" y="4652321"/>
              <a:ext cx="6882765" cy="1387475"/>
            </a:xfrm>
            <a:custGeom>
              <a:avLst/>
              <a:gdLst/>
              <a:ahLst/>
              <a:cxnLst/>
              <a:rect l="l" t="t" r="r" b="b"/>
              <a:pathLst>
                <a:path w="6882765" h="1387475">
                  <a:moveTo>
                    <a:pt x="0" y="1387360"/>
                  </a:moveTo>
                  <a:lnTo>
                    <a:pt x="6882193" y="1387360"/>
                  </a:lnTo>
                  <a:lnTo>
                    <a:pt x="6882193" y="0"/>
                  </a:lnTo>
                  <a:lnTo>
                    <a:pt x="0" y="0"/>
                  </a:lnTo>
                  <a:lnTo>
                    <a:pt x="0" y="138736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3340564" y="2991772"/>
              <a:ext cx="2354580" cy="4708525"/>
            </a:xfrm>
            <a:custGeom>
              <a:avLst/>
              <a:gdLst/>
              <a:ahLst/>
              <a:cxnLst/>
              <a:rect l="l" t="t" r="r" b="b"/>
              <a:pathLst>
                <a:path w="2354579" h="4708525">
                  <a:moveTo>
                    <a:pt x="2354224" y="0"/>
                  </a:moveTo>
                  <a:lnTo>
                    <a:pt x="0" y="2354224"/>
                  </a:lnTo>
                  <a:lnTo>
                    <a:pt x="2354224" y="4708448"/>
                  </a:lnTo>
                  <a:lnTo>
                    <a:pt x="2354224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3340560" y="2991772"/>
            <a:ext cx="8439150" cy="4708525"/>
            <a:chOff x="3340560" y="2991772"/>
            <a:chExt cx="8439150" cy="4708525"/>
          </a:xfrm>
        </p:grpSpPr>
        <p:sp>
          <p:nvSpPr>
            <p:cNvPr id="3" name="object 3" descr=""/>
            <p:cNvSpPr/>
            <p:nvPr/>
          </p:nvSpPr>
          <p:spPr>
            <a:xfrm>
              <a:off x="3340560" y="4652321"/>
              <a:ext cx="6882765" cy="1387475"/>
            </a:xfrm>
            <a:custGeom>
              <a:avLst/>
              <a:gdLst/>
              <a:ahLst/>
              <a:cxnLst/>
              <a:rect l="l" t="t" r="r" b="b"/>
              <a:pathLst>
                <a:path w="6882765" h="1387475">
                  <a:moveTo>
                    <a:pt x="0" y="1387360"/>
                  </a:moveTo>
                  <a:lnTo>
                    <a:pt x="6882193" y="1387360"/>
                  </a:lnTo>
                  <a:lnTo>
                    <a:pt x="6882193" y="0"/>
                  </a:lnTo>
                  <a:lnTo>
                    <a:pt x="0" y="0"/>
                  </a:lnTo>
                  <a:lnTo>
                    <a:pt x="0" y="138736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9425208" y="2991772"/>
              <a:ext cx="2354580" cy="4708525"/>
            </a:xfrm>
            <a:custGeom>
              <a:avLst/>
              <a:gdLst/>
              <a:ahLst/>
              <a:cxnLst/>
              <a:rect l="l" t="t" r="r" b="b"/>
              <a:pathLst>
                <a:path w="2354579" h="4708525">
                  <a:moveTo>
                    <a:pt x="0" y="0"/>
                  </a:moveTo>
                  <a:lnTo>
                    <a:pt x="0" y="4708448"/>
                  </a:lnTo>
                  <a:lnTo>
                    <a:pt x="2354224" y="2354224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5327643" y="1344994"/>
            <a:ext cx="4465320" cy="8002270"/>
            <a:chOff x="5327643" y="1344994"/>
            <a:chExt cx="4465320" cy="8002270"/>
          </a:xfrm>
        </p:grpSpPr>
        <p:sp>
          <p:nvSpPr>
            <p:cNvPr id="3" name="object 3" descr=""/>
            <p:cNvSpPr/>
            <p:nvPr/>
          </p:nvSpPr>
          <p:spPr>
            <a:xfrm>
              <a:off x="6902227" y="2821099"/>
              <a:ext cx="1315720" cy="6526530"/>
            </a:xfrm>
            <a:custGeom>
              <a:avLst/>
              <a:gdLst/>
              <a:ahLst/>
              <a:cxnLst/>
              <a:rect l="l" t="t" r="r" b="b"/>
              <a:pathLst>
                <a:path w="1315720" h="6526530">
                  <a:moveTo>
                    <a:pt x="0" y="6525907"/>
                  </a:moveTo>
                  <a:lnTo>
                    <a:pt x="1315542" y="6525907"/>
                  </a:lnTo>
                  <a:lnTo>
                    <a:pt x="1315542" y="0"/>
                  </a:lnTo>
                  <a:lnTo>
                    <a:pt x="0" y="0"/>
                  </a:lnTo>
                  <a:lnTo>
                    <a:pt x="0" y="6525907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5327643" y="1344994"/>
              <a:ext cx="4465320" cy="2232660"/>
            </a:xfrm>
            <a:custGeom>
              <a:avLst/>
              <a:gdLst/>
              <a:ahLst/>
              <a:cxnLst/>
              <a:rect l="l" t="t" r="r" b="b"/>
              <a:pathLst>
                <a:path w="4465320" h="2232660">
                  <a:moveTo>
                    <a:pt x="2232355" y="0"/>
                  </a:moveTo>
                  <a:lnTo>
                    <a:pt x="0" y="2232355"/>
                  </a:lnTo>
                  <a:lnTo>
                    <a:pt x="4464710" y="2232355"/>
                  </a:lnTo>
                  <a:lnTo>
                    <a:pt x="2232355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um" ma:contentTypeID="0x0101008B76E66AA2519645ADDFC918B32F6C60" ma:contentTypeVersion="23" ma:contentTypeDescription="Új dokumentum létrehozása." ma:contentTypeScope="" ma:versionID="daf9ede8ac81d780ca8cd62a0e05bd5c">
  <xsd:schema xmlns:xsd="http://www.w3.org/2001/XMLSchema" xmlns:xs="http://www.w3.org/2001/XMLSchema" xmlns:p="http://schemas.microsoft.com/office/2006/metadata/properties" xmlns:ns2="5e4c54d7-08c8-4600-8e22-197c4b5ed5ec" xmlns:ns3="a9264108-d536-449d-b662-418c76f5db85" targetNamespace="http://schemas.microsoft.com/office/2006/metadata/properties" ma:root="true" ma:fieldsID="6de38f390cbece607dbb9b15724da361" ns2:_="" ns3:_="">
    <xsd:import namespace="5e4c54d7-08c8-4600-8e22-197c4b5ed5ec"/>
    <xsd:import namespace="a9264108-d536-449d-b662-418c76f5db8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LengthInSeconds" minOccurs="0"/>
                <xsd:element ref="ns2:_Flow_SignoffStatu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e4c54d7-08c8-4600-8e22-197c4b5ed5e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_Flow_SignoffStatus" ma:index="21" nillable="true" ma:displayName="Láttamozási állapot" ma:internalName="L_x00e1_ttamoz_x00e1_si_x0020__x00e1_llapot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Képcímkék" ma:readOnly="false" ma:fieldId="{5cf76f15-5ced-4ddc-b409-7134ff3c332f}" ma:taxonomyMulti="true" ma:sspId="304f63b5-a726-4f3c-93ae-55ac1a4664b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9264108-d536-449d-b662-418c76f5db85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Résztvevők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Megosztva részletekkel" ma:internalName="SharedWithDetails" ma:readOnly="true">
      <xsd:simpleType>
        <xsd:restriction base="dms:Note">
          <xsd:maxLength value="255"/>
        </xsd:restriction>
      </xsd:simpleType>
    </xsd:element>
    <xsd:element name="TaxCatchAll" ma:index="24" nillable="true" ma:displayName="Taxonomy Catch All Column" ma:hidden="true" ma:list="{80c48b0e-ba77-458f-9dee-68276afcbb96}" ma:internalName="TaxCatchAll" ma:showField="CatchAllData" ma:web="a9264108-d536-449d-b662-418c76f5db8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artalomtípus"/>
        <xsd:element ref="dc:title" minOccurs="0" maxOccurs="1" ma:index="4" ma:displayName="Cím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5e4c54d7-08c8-4600-8e22-197c4b5ed5ec" xsi:nil="true"/>
    <lcf76f155ced4ddcb4097134ff3c332f xmlns="5e4c54d7-08c8-4600-8e22-197c4b5ed5ec">
      <Terms xmlns="http://schemas.microsoft.com/office/infopath/2007/PartnerControls"/>
    </lcf76f155ced4ddcb4097134ff3c332f>
    <TaxCatchAll xmlns="a9264108-d536-449d-b662-418c76f5db85" xsi:nil="true"/>
  </documentManagement>
</p:properties>
</file>

<file path=customXml/itemProps1.xml><?xml version="1.0" encoding="utf-8"?>
<ds:datastoreItem xmlns:ds="http://schemas.openxmlformats.org/officeDocument/2006/customXml" ds:itemID="{E9C3C387-9CBB-44A9-89C3-81C06D9113A4}"/>
</file>

<file path=customXml/itemProps2.xml><?xml version="1.0" encoding="utf-8"?>
<ds:datastoreItem xmlns:ds="http://schemas.openxmlformats.org/officeDocument/2006/customXml" ds:itemID="{9B90F193-512E-4196-B31C-4D58695C3918}"/>
</file>

<file path=customXml/itemProps3.xml><?xml version="1.0" encoding="utf-8"?>
<ds:datastoreItem xmlns:ds="http://schemas.openxmlformats.org/officeDocument/2006/customXml" ds:itemID="{F5B4A542-E956-4ADC-9BF7-2F918FB8A8A7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2022-05-10T09:52:49Z</dcterms:created>
  <dcterms:modified xsi:type="dcterms:W3CDTF">2022-05-10T09:52:49Z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2022-05-10T00:00:00Z</vt:filetime>
  </property>
  <property fmtid="{D5CDD505-2E9C-101B-9397-08002B2CF9AE}" pid="3" name="Creator">
    <vt:lpwstr>Adobe InDesign 15.1 (Macintosh)</vt:lpwstr>
  </property>
  <property fmtid="{D5CDD505-2E9C-101B-9397-08002B2CF9AE}" pid="4" name="LastSaved">
    <vt:filetime>2022-05-10T00:00:00Z</vt:filetime>
  </property>
  <property fmtid="{D5CDD505-2E9C-101B-9397-08002B2CF9AE}" pid="5" name="ContentTypeId">
    <vt:lpwstr>0x0101008B76E66AA2519645ADDFC918B32F6C60</vt:lpwstr>
  </property>
</Properties>
</file>