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7556500" cy="10693400"/>
  <p:notesSz cx="7556500" cy="106934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 varScale="1">
        <p:scale>
          <a:sx n="75" d="100"/>
          <a:sy n="75" d="100"/>
        </p:scale>
        <p:origin x="3504" y="1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slide" Target="slides/slide4.xml"/><Relationship Id="rId10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5/9/22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1" i="0">
                <a:solidFill>
                  <a:srgbClr val="1A203D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5/9/22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1" i="0">
                <a:solidFill>
                  <a:srgbClr val="1A203D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5/9/22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1" i="0">
                <a:solidFill>
                  <a:srgbClr val="1A203D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5/9/22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5/9/22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179445" y="652861"/>
            <a:ext cx="730250" cy="99695"/>
          </a:xfrm>
          <a:custGeom>
            <a:avLst/>
            <a:gdLst/>
            <a:ahLst/>
            <a:cxnLst/>
            <a:rect l="l" t="t" r="r" b="b"/>
            <a:pathLst>
              <a:path w="730250" h="99695">
                <a:moveTo>
                  <a:pt x="38823" y="1638"/>
                </a:moveTo>
                <a:lnTo>
                  <a:pt x="0" y="1638"/>
                </a:lnTo>
                <a:lnTo>
                  <a:pt x="0" y="98031"/>
                </a:lnTo>
                <a:lnTo>
                  <a:pt x="41313" y="98031"/>
                </a:lnTo>
                <a:lnTo>
                  <a:pt x="55574" y="96206"/>
                </a:lnTo>
                <a:lnTo>
                  <a:pt x="66417" y="90870"/>
                </a:lnTo>
                <a:lnTo>
                  <a:pt x="71690" y="84264"/>
                </a:lnTo>
                <a:lnTo>
                  <a:pt x="16383" y="84264"/>
                </a:lnTo>
                <a:lnTo>
                  <a:pt x="16383" y="55626"/>
                </a:lnTo>
                <a:lnTo>
                  <a:pt x="70066" y="55626"/>
                </a:lnTo>
                <a:lnTo>
                  <a:pt x="64976" y="51363"/>
                </a:lnTo>
                <a:lnTo>
                  <a:pt x="57543" y="48056"/>
                </a:lnTo>
                <a:lnTo>
                  <a:pt x="66357" y="44196"/>
                </a:lnTo>
                <a:lnTo>
                  <a:pt x="67773" y="42545"/>
                </a:lnTo>
                <a:lnTo>
                  <a:pt x="16383" y="42545"/>
                </a:lnTo>
                <a:lnTo>
                  <a:pt x="16383" y="15417"/>
                </a:lnTo>
                <a:lnTo>
                  <a:pt x="68664" y="15417"/>
                </a:lnTo>
                <a:lnTo>
                  <a:pt x="63890" y="9043"/>
                </a:lnTo>
                <a:lnTo>
                  <a:pt x="53537" y="3610"/>
                </a:lnTo>
                <a:lnTo>
                  <a:pt x="38823" y="1638"/>
                </a:lnTo>
                <a:close/>
              </a:path>
              <a:path w="730250" h="99695">
                <a:moveTo>
                  <a:pt x="70066" y="55626"/>
                </a:moveTo>
                <a:lnTo>
                  <a:pt x="51904" y="55626"/>
                </a:lnTo>
                <a:lnTo>
                  <a:pt x="58927" y="60439"/>
                </a:lnTo>
                <a:lnTo>
                  <a:pt x="58927" y="79311"/>
                </a:lnTo>
                <a:lnTo>
                  <a:pt x="52044" y="84264"/>
                </a:lnTo>
                <a:lnTo>
                  <a:pt x="71690" y="84264"/>
                </a:lnTo>
                <a:lnTo>
                  <a:pt x="73313" y="82231"/>
                </a:lnTo>
                <a:lnTo>
                  <a:pt x="75730" y="70497"/>
                </a:lnTo>
                <a:lnTo>
                  <a:pt x="74419" y="62533"/>
                </a:lnTo>
                <a:lnTo>
                  <a:pt x="70718" y="56172"/>
                </a:lnTo>
                <a:lnTo>
                  <a:pt x="70066" y="55626"/>
                </a:lnTo>
                <a:close/>
              </a:path>
              <a:path w="730250" h="99695">
                <a:moveTo>
                  <a:pt x="68664" y="15417"/>
                </a:moveTo>
                <a:lnTo>
                  <a:pt x="49707" y="15417"/>
                </a:lnTo>
                <a:lnTo>
                  <a:pt x="55219" y="21196"/>
                </a:lnTo>
                <a:lnTo>
                  <a:pt x="55219" y="36487"/>
                </a:lnTo>
                <a:lnTo>
                  <a:pt x="49707" y="42545"/>
                </a:lnTo>
                <a:lnTo>
                  <a:pt x="67773" y="42545"/>
                </a:lnTo>
                <a:lnTo>
                  <a:pt x="72021" y="37592"/>
                </a:lnTo>
                <a:lnTo>
                  <a:pt x="72021" y="27393"/>
                </a:lnTo>
                <a:lnTo>
                  <a:pt x="70009" y="17213"/>
                </a:lnTo>
                <a:lnTo>
                  <a:pt x="68664" y="15417"/>
                </a:lnTo>
                <a:close/>
              </a:path>
              <a:path w="730250" h="99695">
                <a:moveTo>
                  <a:pt x="108775" y="1638"/>
                </a:moveTo>
                <a:lnTo>
                  <a:pt x="92113" y="1638"/>
                </a:lnTo>
                <a:lnTo>
                  <a:pt x="92113" y="61823"/>
                </a:lnTo>
                <a:lnTo>
                  <a:pt x="95110" y="78422"/>
                </a:lnTo>
                <a:lnTo>
                  <a:pt x="103389" y="90249"/>
                </a:lnTo>
                <a:lnTo>
                  <a:pt x="115874" y="97328"/>
                </a:lnTo>
                <a:lnTo>
                  <a:pt x="131495" y="99682"/>
                </a:lnTo>
                <a:lnTo>
                  <a:pt x="147114" y="97328"/>
                </a:lnTo>
                <a:lnTo>
                  <a:pt x="159596" y="90249"/>
                </a:lnTo>
                <a:lnTo>
                  <a:pt x="163010" y="85369"/>
                </a:lnTo>
                <a:lnTo>
                  <a:pt x="131495" y="85369"/>
                </a:lnTo>
                <a:lnTo>
                  <a:pt x="122486" y="83838"/>
                </a:lnTo>
                <a:lnTo>
                  <a:pt x="115282" y="79325"/>
                </a:lnTo>
                <a:lnTo>
                  <a:pt x="110505" y="71948"/>
                </a:lnTo>
                <a:lnTo>
                  <a:pt x="108775" y="61823"/>
                </a:lnTo>
                <a:lnTo>
                  <a:pt x="108775" y="1638"/>
                </a:lnTo>
                <a:close/>
              </a:path>
              <a:path w="730250" h="99695">
                <a:moveTo>
                  <a:pt x="170865" y="1638"/>
                </a:moveTo>
                <a:lnTo>
                  <a:pt x="154355" y="1638"/>
                </a:lnTo>
                <a:lnTo>
                  <a:pt x="154355" y="61823"/>
                </a:lnTo>
                <a:lnTo>
                  <a:pt x="152603" y="71948"/>
                </a:lnTo>
                <a:lnTo>
                  <a:pt x="147778" y="79325"/>
                </a:lnTo>
                <a:lnTo>
                  <a:pt x="140527" y="83838"/>
                </a:lnTo>
                <a:lnTo>
                  <a:pt x="131495" y="85369"/>
                </a:lnTo>
                <a:lnTo>
                  <a:pt x="163010" y="85369"/>
                </a:lnTo>
                <a:lnTo>
                  <a:pt x="167869" y="78422"/>
                </a:lnTo>
                <a:lnTo>
                  <a:pt x="170865" y="61823"/>
                </a:lnTo>
                <a:lnTo>
                  <a:pt x="170865" y="1638"/>
                </a:lnTo>
                <a:close/>
              </a:path>
              <a:path w="730250" h="99695">
                <a:moveTo>
                  <a:pt x="221399" y="1638"/>
                </a:moveTo>
                <a:lnTo>
                  <a:pt x="191655" y="1638"/>
                </a:lnTo>
                <a:lnTo>
                  <a:pt x="191655" y="98031"/>
                </a:lnTo>
                <a:lnTo>
                  <a:pt x="221399" y="98031"/>
                </a:lnTo>
                <a:lnTo>
                  <a:pt x="244408" y="94738"/>
                </a:lnTo>
                <a:lnTo>
                  <a:pt x="260792" y="85221"/>
                </a:lnTo>
                <a:lnTo>
                  <a:pt x="261500" y="84124"/>
                </a:lnTo>
                <a:lnTo>
                  <a:pt x="208051" y="84124"/>
                </a:lnTo>
                <a:lnTo>
                  <a:pt x="208051" y="15557"/>
                </a:lnTo>
                <a:lnTo>
                  <a:pt x="261090" y="15557"/>
                </a:lnTo>
                <a:lnTo>
                  <a:pt x="260326" y="14412"/>
                </a:lnTo>
                <a:lnTo>
                  <a:pt x="243883" y="4927"/>
                </a:lnTo>
                <a:lnTo>
                  <a:pt x="221399" y="1638"/>
                </a:lnTo>
                <a:close/>
              </a:path>
              <a:path w="730250" h="99695">
                <a:moveTo>
                  <a:pt x="261090" y="15557"/>
                </a:moveTo>
                <a:lnTo>
                  <a:pt x="222364" y="15557"/>
                </a:lnTo>
                <a:lnTo>
                  <a:pt x="237193" y="17950"/>
                </a:lnTo>
                <a:lnTo>
                  <a:pt x="248075" y="24782"/>
                </a:lnTo>
                <a:lnTo>
                  <a:pt x="254775" y="35536"/>
                </a:lnTo>
                <a:lnTo>
                  <a:pt x="257060" y="49695"/>
                </a:lnTo>
                <a:lnTo>
                  <a:pt x="254873" y="64081"/>
                </a:lnTo>
                <a:lnTo>
                  <a:pt x="248337" y="74915"/>
                </a:lnTo>
                <a:lnTo>
                  <a:pt x="237488" y="81747"/>
                </a:lnTo>
                <a:lnTo>
                  <a:pt x="222364" y="84124"/>
                </a:lnTo>
                <a:lnTo>
                  <a:pt x="261500" y="84124"/>
                </a:lnTo>
                <a:lnTo>
                  <a:pt x="270592" y="70026"/>
                </a:lnTo>
                <a:lnTo>
                  <a:pt x="273850" y="49695"/>
                </a:lnTo>
                <a:lnTo>
                  <a:pt x="270417" y="29525"/>
                </a:lnTo>
                <a:lnTo>
                  <a:pt x="261090" y="15557"/>
                </a:lnTo>
                <a:close/>
              </a:path>
              <a:path w="730250" h="99695">
                <a:moveTo>
                  <a:pt x="332371" y="1638"/>
                </a:moveTo>
                <a:lnTo>
                  <a:pt x="312966" y="1638"/>
                </a:lnTo>
                <a:lnTo>
                  <a:pt x="277304" y="98031"/>
                </a:lnTo>
                <a:lnTo>
                  <a:pt x="295198" y="98031"/>
                </a:lnTo>
                <a:lnTo>
                  <a:pt x="302348" y="77228"/>
                </a:lnTo>
                <a:lnTo>
                  <a:pt x="360337" y="77228"/>
                </a:lnTo>
                <a:lnTo>
                  <a:pt x="355399" y="63881"/>
                </a:lnTo>
                <a:lnTo>
                  <a:pt x="306908" y="63881"/>
                </a:lnTo>
                <a:lnTo>
                  <a:pt x="322465" y="18999"/>
                </a:lnTo>
                <a:lnTo>
                  <a:pt x="338794" y="18999"/>
                </a:lnTo>
                <a:lnTo>
                  <a:pt x="332371" y="1638"/>
                </a:lnTo>
                <a:close/>
              </a:path>
              <a:path w="730250" h="99695">
                <a:moveTo>
                  <a:pt x="360337" y="77228"/>
                </a:moveTo>
                <a:lnTo>
                  <a:pt x="342976" y="77228"/>
                </a:lnTo>
                <a:lnTo>
                  <a:pt x="350266" y="98031"/>
                </a:lnTo>
                <a:lnTo>
                  <a:pt x="368033" y="98031"/>
                </a:lnTo>
                <a:lnTo>
                  <a:pt x="360337" y="77228"/>
                </a:lnTo>
                <a:close/>
              </a:path>
              <a:path w="730250" h="99695">
                <a:moveTo>
                  <a:pt x="338794" y="18999"/>
                </a:moveTo>
                <a:lnTo>
                  <a:pt x="322745" y="18999"/>
                </a:lnTo>
                <a:lnTo>
                  <a:pt x="338289" y="63881"/>
                </a:lnTo>
                <a:lnTo>
                  <a:pt x="355399" y="63881"/>
                </a:lnTo>
                <a:lnTo>
                  <a:pt x="338794" y="18999"/>
                </a:lnTo>
                <a:close/>
              </a:path>
              <a:path w="730250" h="99695">
                <a:moveTo>
                  <a:pt x="418566" y="1638"/>
                </a:moveTo>
                <a:lnTo>
                  <a:pt x="379323" y="1638"/>
                </a:lnTo>
                <a:lnTo>
                  <a:pt x="379323" y="98031"/>
                </a:lnTo>
                <a:lnTo>
                  <a:pt x="395846" y="98031"/>
                </a:lnTo>
                <a:lnTo>
                  <a:pt x="395846" y="61404"/>
                </a:lnTo>
                <a:lnTo>
                  <a:pt x="418566" y="61404"/>
                </a:lnTo>
                <a:lnTo>
                  <a:pt x="434992" y="58747"/>
                </a:lnTo>
                <a:lnTo>
                  <a:pt x="445893" y="51819"/>
                </a:lnTo>
                <a:lnTo>
                  <a:pt x="448350" y="47904"/>
                </a:lnTo>
                <a:lnTo>
                  <a:pt x="395846" y="47904"/>
                </a:lnTo>
                <a:lnTo>
                  <a:pt x="395846" y="15417"/>
                </a:lnTo>
                <a:lnTo>
                  <a:pt x="448775" y="15417"/>
                </a:lnTo>
                <a:lnTo>
                  <a:pt x="445946" y="10934"/>
                </a:lnTo>
                <a:lnTo>
                  <a:pt x="435051" y="4194"/>
                </a:lnTo>
                <a:lnTo>
                  <a:pt x="418566" y="1638"/>
                </a:lnTo>
                <a:close/>
              </a:path>
              <a:path w="730250" h="99695">
                <a:moveTo>
                  <a:pt x="448775" y="15417"/>
                </a:moveTo>
                <a:lnTo>
                  <a:pt x="431774" y="15417"/>
                </a:lnTo>
                <a:lnTo>
                  <a:pt x="437286" y="22720"/>
                </a:lnTo>
                <a:lnTo>
                  <a:pt x="437286" y="40195"/>
                </a:lnTo>
                <a:lnTo>
                  <a:pt x="431774" y="47904"/>
                </a:lnTo>
                <a:lnTo>
                  <a:pt x="448350" y="47904"/>
                </a:lnTo>
                <a:lnTo>
                  <a:pt x="451942" y="42180"/>
                </a:lnTo>
                <a:lnTo>
                  <a:pt x="453809" y="31394"/>
                </a:lnTo>
                <a:lnTo>
                  <a:pt x="451961" y="20465"/>
                </a:lnTo>
                <a:lnTo>
                  <a:pt x="448775" y="15417"/>
                </a:lnTo>
                <a:close/>
              </a:path>
              <a:path w="730250" h="99695">
                <a:moveTo>
                  <a:pt x="529958" y="1638"/>
                </a:moveTo>
                <a:lnTo>
                  <a:pt x="461670" y="1638"/>
                </a:lnTo>
                <a:lnTo>
                  <a:pt x="461670" y="98031"/>
                </a:lnTo>
                <a:lnTo>
                  <a:pt x="530644" y="98031"/>
                </a:lnTo>
                <a:lnTo>
                  <a:pt x="530644" y="83439"/>
                </a:lnTo>
                <a:lnTo>
                  <a:pt x="478040" y="83439"/>
                </a:lnTo>
                <a:lnTo>
                  <a:pt x="478040" y="55765"/>
                </a:lnTo>
                <a:lnTo>
                  <a:pt x="524586" y="55765"/>
                </a:lnTo>
                <a:lnTo>
                  <a:pt x="524586" y="42265"/>
                </a:lnTo>
                <a:lnTo>
                  <a:pt x="478040" y="42265"/>
                </a:lnTo>
                <a:lnTo>
                  <a:pt x="478040" y="16243"/>
                </a:lnTo>
                <a:lnTo>
                  <a:pt x="529958" y="16243"/>
                </a:lnTo>
                <a:lnTo>
                  <a:pt x="529958" y="1638"/>
                </a:lnTo>
                <a:close/>
              </a:path>
              <a:path w="730250" h="99695">
                <a:moveTo>
                  <a:pt x="549783" y="76276"/>
                </a:moveTo>
                <a:lnTo>
                  <a:pt x="541794" y="89357"/>
                </a:lnTo>
                <a:lnTo>
                  <a:pt x="549483" y="93408"/>
                </a:lnTo>
                <a:lnTo>
                  <a:pt x="558458" y="96686"/>
                </a:lnTo>
                <a:lnTo>
                  <a:pt x="568360" y="98881"/>
                </a:lnTo>
                <a:lnTo>
                  <a:pt x="578827" y="99682"/>
                </a:lnTo>
                <a:lnTo>
                  <a:pt x="594715" y="97541"/>
                </a:lnTo>
                <a:lnTo>
                  <a:pt x="606029" y="91646"/>
                </a:lnTo>
                <a:lnTo>
                  <a:pt x="611036" y="85090"/>
                </a:lnTo>
                <a:lnTo>
                  <a:pt x="578827" y="85090"/>
                </a:lnTo>
                <a:lnTo>
                  <a:pt x="571021" y="84448"/>
                </a:lnTo>
                <a:lnTo>
                  <a:pt x="563533" y="82645"/>
                </a:lnTo>
                <a:lnTo>
                  <a:pt x="556432" y="79860"/>
                </a:lnTo>
                <a:lnTo>
                  <a:pt x="549783" y="76276"/>
                </a:lnTo>
                <a:close/>
              </a:path>
              <a:path w="730250" h="99695">
                <a:moveTo>
                  <a:pt x="578002" y="0"/>
                </a:moveTo>
                <a:lnTo>
                  <a:pt x="563482" y="2166"/>
                </a:lnTo>
                <a:lnTo>
                  <a:pt x="552688" y="8050"/>
                </a:lnTo>
                <a:lnTo>
                  <a:pt x="545923" y="16839"/>
                </a:lnTo>
                <a:lnTo>
                  <a:pt x="543585" y="27673"/>
                </a:lnTo>
                <a:lnTo>
                  <a:pt x="552062" y="47025"/>
                </a:lnTo>
                <a:lnTo>
                  <a:pt x="570712" y="55395"/>
                </a:lnTo>
                <a:lnTo>
                  <a:pt x="589362" y="60954"/>
                </a:lnTo>
                <a:lnTo>
                  <a:pt x="597741" y="71742"/>
                </a:lnTo>
                <a:lnTo>
                  <a:pt x="597839" y="79578"/>
                </a:lnTo>
                <a:lnTo>
                  <a:pt x="591502" y="85090"/>
                </a:lnTo>
                <a:lnTo>
                  <a:pt x="611036" y="85090"/>
                </a:lnTo>
                <a:lnTo>
                  <a:pt x="612798" y="82783"/>
                </a:lnTo>
                <a:lnTo>
                  <a:pt x="615048" y="71742"/>
                </a:lnTo>
                <a:lnTo>
                  <a:pt x="606573" y="52046"/>
                </a:lnTo>
                <a:lnTo>
                  <a:pt x="587927" y="43624"/>
                </a:lnTo>
                <a:lnTo>
                  <a:pt x="569281" y="38173"/>
                </a:lnTo>
                <a:lnTo>
                  <a:pt x="560806" y="27393"/>
                </a:lnTo>
                <a:lnTo>
                  <a:pt x="560806" y="20231"/>
                </a:lnTo>
                <a:lnTo>
                  <a:pt x="567410" y="14592"/>
                </a:lnTo>
                <a:lnTo>
                  <a:pt x="608302" y="14592"/>
                </a:lnTo>
                <a:lnTo>
                  <a:pt x="611466" y="7848"/>
                </a:lnTo>
                <a:lnTo>
                  <a:pt x="603953" y="4645"/>
                </a:lnTo>
                <a:lnTo>
                  <a:pt x="595803" y="2154"/>
                </a:lnTo>
                <a:lnTo>
                  <a:pt x="587222" y="567"/>
                </a:lnTo>
                <a:lnTo>
                  <a:pt x="578002" y="0"/>
                </a:lnTo>
                <a:close/>
              </a:path>
              <a:path w="730250" h="99695">
                <a:moveTo>
                  <a:pt x="608302" y="14592"/>
                </a:moveTo>
                <a:lnTo>
                  <a:pt x="578573" y="14592"/>
                </a:lnTo>
                <a:lnTo>
                  <a:pt x="585606" y="15041"/>
                </a:lnTo>
                <a:lnTo>
                  <a:pt x="592435" y="16329"/>
                </a:lnTo>
                <a:lnTo>
                  <a:pt x="599008" y="18364"/>
                </a:lnTo>
                <a:lnTo>
                  <a:pt x="605269" y="21056"/>
                </a:lnTo>
                <a:lnTo>
                  <a:pt x="608302" y="14592"/>
                </a:lnTo>
                <a:close/>
              </a:path>
              <a:path w="730250" h="99695">
                <a:moveTo>
                  <a:pt x="667080" y="16383"/>
                </a:moveTo>
                <a:lnTo>
                  <a:pt x="650570" y="16383"/>
                </a:lnTo>
                <a:lnTo>
                  <a:pt x="650570" y="98031"/>
                </a:lnTo>
                <a:lnTo>
                  <a:pt x="667080" y="98031"/>
                </a:lnTo>
                <a:lnTo>
                  <a:pt x="667080" y="16383"/>
                </a:lnTo>
                <a:close/>
              </a:path>
              <a:path w="730250" h="99695">
                <a:moveTo>
                  <a:pt x="700417" y="1638"/>
                </a:moveTo>
                <a:lnTo>
                  <a:pt x="617245" y="1638"/>
                </a:lnTo>
                <a:lnTo>
                  <a:pt x="617245" y="16383"/>
                </a:lnTo>
                <a:lnTo>
                  <a:pt x="700417" y="16383"/>
                </a:lnTo>
                <a:lnTo>
                  <a:pt x="700417" y="1638"/>
                </a:lnTo>
                <a:close/>
              </a:path>
              <a:path w="730250" h="99695">
                <a:moveTo>
                  <a:pt x="730021" y="1638"/>
                </a:moveTo>
                <a:lnTo>
                  <a:pt x="713498" y="1638"/>
                </a:lnTo>
                <a:lnTo>
                  <a:pt x="713498" y="98031"/>
                </a:lnTo>
                <a:lnTo>
                  <a:pt x="730021" y="98031"/>
                </a:lnTo>
                <a:lnTo>
                  <a:pt x="730021" y="1638"/>
                </a:lnTo>
                <a:close/>
              </a:path>
            </a:pathLst>
          </a:custGeom>
          <a:solidFill>
            <a:srgbClr val="BF8F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1173101" y="811832"/>
            <a:ext cx="1194435" cy="167005"/>
          </a:xfrm>
          <a:custGeom>
            <a:avLst/>
            <a:gdLst/>
            <a:ahLst/>
            <a:cxnLst/>
            <a:rect l="l" t="t" r="r" b="b"/>
            <a:pathLst>
              <a:path w="1194435" h="167005">
                <a:moveTo>
                  <a:pt x="85471" y="0"/>
                </a:moveTo>
                <a:lnTo>
                  <a:pt x="51081" y="6371"/>
                </a:lnTo>
                <a:lnTo>
                  <a:pt x="24037" y="23922"/>
                </a:lnTo>
                <a:lnTo>
                  <a:pt x="6343" y="50304"/>
                </a:lnTo>
                <a:lnTo>
                  <a:pt x="0" y="83172"/>
                </a:lnTo>
                <a:lnTo>
                  <a:pt x="6123" y="116395"/>
                </a:lnTo>
                <a:lnTo>
                  <a:pt x="23317" y="142903"/>
                </a:lnTo>
                <a:lnTo>
                  <a:pt x="49816" y="160453"/>
                </a:lnTo>
                <a:lnTo>
                  <a:pt x="83858" y="166801"/>
                </a:lnTo>
                <a:lnTo>
                  <a:pt x="102606" y="165142"/>
                </a:lnTo>
                <a:lnTo>
                  <a:pt x="119479" y="160231"/>
                </a:lnTo>
                <a:lnTo>
                  <a:pt x="134684" y="152260"/>
                </a:lnTo>
                <a:lnTo>
                  <a:pt x="148653" y="141300"/>
                </a:lnTo>
                <a:lnTo>
                  <a:pt x="137529" y="129578"/>
                </a:lnTo>
                <a:lnTo>
                  <a:pt x="86385" y="129578"/>
                </a:lnTo>
                <a:lnTo>
                  <a:pt x="68899" y="126333"/>
                </a:lnTo>
                <a:lnTo>
                  <a:pt x="55740" y="117057"/>
                </a:lnTo>
                <a:lnTo>
                  <a:pt x="47448" y="102440"/>
                </a:lnTo>
                <a:lnTo>
                  <a:pt x="44564" y="83172"/>
                </a:lnTo>
                <a:lnTo>
                  <a:pt x="47512" y="64168"/>
                </a:lnTo>
                <a:lnTo>
                  <a:pt x="55911" y="49687"/>
                </a:lnTo>
                <a:lnTo>
                  <a:pt x="69092" y="40461"/>
                </a:lnTo>
                <a:lnTo>
                  <a:pt x="86385" y="37223"/>
                </a:lnTo>
                <a:lnTo>
                  <a:pt x="134767" y="37223"/>
                </a:lnTo>
                <a:lnTo>
                  <a:pt x="147040" y="22288"/>
                </a:lnTo>
                <a:lnTo>
                  <a:pt x="133444" y="12799"/>
                </a:lnTo>
                <a:lnTo>
                  <a:pt x="118751" y="5805"/>
                </a:lnTo>
                <a:lnTo>
                  <a:pt x="102810" y="1480"/>
                </a:lnTo>
                <a:lnTo>
                  <a:pt x="85471" y="0"/>
                </a:lnTo>
                <a:close/>
              </a:path>
              <a:path w="1194435" h="167005">
                <a:moveTo>
                  <a:pt x="232270" y="0"/>
                </a:moveTo>
                <a:lnTo>
                  <a:pt x="197180" y="6569"/>
                </a:lnTo>
                <a:lnTo>
                  <a:pt x="170380" y="24469"/>
                </a:lnTo>
                <a:lnTo>
                  <a:pt x="153271" y="50984"/>
                </a:lnTo>
                <a:lnTo>
                  <a:pt x="147256" y="83400"/>
                </a:lnTo>
                <a:lnTo>
                  <a:pt x="153238" y="115816"/>
                </a:lnTo>
                <a:lnTo>
                  <a:pt x="170294" y="142332"/>
                </a:lnTo>
                <a:lnTo>
                  <a:pt x="197084" y="160231"/>
                </a:lnTo>
                <a:lnTo>
                  <a:pt x="232270" y="166801"/>
                </a:lnTo>
                <a:lnTo>
                  <a:pt x="267556" y="160231"/>
                </a:lnTo>
                <a:lnTo>
                  <a:pt x="294330" y="142332"/>
                </a:lnTo>
                <a:lnTo>
                  <a:pt x="302358" y="129806"/>
                </a:lnTo>
                <a:lnTo>
                  <a:pt x="232270" y="129806"/>
                </a:lnTo>
                <a:lnTo>
                  <a:pt x="215368" y="126272"/>
                </a:lnTo>
                <a:lnTo>
                  <a:pt x="202814" y="116514"/>
                </a:lnTo>
                <a:lnTo>
                  <a:pt x="194995" y="101801"/>
                </a:lnTo>
                <a:lnTo>
                  <a:pt x="192303" y="83400"/>
                </a:lnTo>
                <a:lnTo>
                  <a:pt x="194962" y="65005"/>
                </a:lnTo>
                <a:lnTo>
                  <a:pt x="202723" y="50291"/>
                </a:lnTo>
                <a:lnTo>
                  <a:pt x="215266" y="40531"/>
                </a:lnTo>
                <a:lnTo>
                  <a:pt x="232270" y="36995"/>
                </a:lnTo>
                <a:lnTo>
                  <a:pt x="302294" y="36995"/>
                </a:lnTo>
                <a:lnTo>
                  <a:pt x="294239" y="24469"/>
                </a:lnTo>
                <a:lnTo>
                  <a:pt x="267454" y="6569"/>
                </a:lnTo>
                <a:lnTo>
                  <a:pt x="232270" y="0"/>
                </a:lnTo>
                <a:close/>
              </a:path>
              <a:path w="1194435" h="167005">
                <a:moveTo>
                  <a:pt x="302294" y="36995"/>
                </a:moveTo>
                <a:lnTo>
                  <a:pt x="232270" y="36995"/>
                </a:lnTo>
                <a:lnTo>
                  <a:pt x="249407" y="40531"/>
                </a:lnTo>
                <a:lnTo>
                  <a:pt x="262029" y="50304"/>
                </a:lnTo>
                <a:lnTo>
                  <a:pt x="269814" y="65005"/>
                </a:lnTo>
                <a:lnTo>
                  <a:pt x="272478" y="83400"/>
                </a:lnTo>
                <a:lnTo>
                  <a:pt x="269782" y="101801"/>
                </a:lnTo>
                <a:lnTo>
                  <a:pt x="261937" y="116514"/>
                </a:lnTo>
                <a:lnTo>
                  <a:pt x="249311" y="126272"/>
                </a:lnTo>
                <a:lnTo>
                  <a:pt x="232270" y="129806"/>
                </a:lnTo>
                <a:lnTo>
                  <a:pt x="302358" y="129806"/>
                </a:lnTo>
                <a:lnTo>
                  <a:pt x="311324" y="115816"/>
                </a:lnTo>
                <a:lnTo>
                  <a:pt x="317271" y="83400"/>
                </a:lnTo>
                <a:lnTo>
                  <a:pt x="311290" y="50984"/>
                </a:lnTo>
                <a:lnTo>
                  <a:pt x="302294" y="36995"/>
                </a:lnTo>
                <a:close/>
              </a:path>
              <a:path w="1194435" h="167005">
                <a:moveTo>
                  <a:pt x="122923" y="114185"/>
                </a:moveTo>
                <a:lnTo>
                  <a:pt x="115437" y="120469"/>
                </a:lnTo>
                <a:lnTo>
                  <a:pt x="106983" y="125329"/>
                </a:lnTo>
                <a:lnTo>
                  <a:pt x="97364" y="128466"/>
                </a:lnTo>
                <a:lnTo>
                  <a:pt x="86385" y="129578"/>
                </a:lnTo>
                <a:lnTo>
                  <a:pt x="137529" y="129578"/>
                </a:lnTo>
                <a:lnTo>
                  <a:pt x="122923" y="114185"/>
                </a:lnTo>
                <a:close/>
              </a:path>
              <a:path w="1194435" h="167005">
                <a:moveTo>
                  <a:pt x="134767" y="37223"/>
                </a:moveTo>
                <a:lnTo>
                  <a:pt x="86385" y="37223"/>
                </a:lnTo>
                <a:lnTo>
                  <a:pt x="97584" y="38389"/>
                </a:lnTo>
                <a:lnTo>
                  <a:pt x="107034" y="41557"/>
                </a:lnTo>
                <a:lnTo>
                  <a:pt x="115233" y="46235"/>
                </a:lnTo>
                <a:lnTo>
                  <a:pt x="122682" y="51930"/>
                </a:lnTo>
                <a:lnTo>
                  <a:pt x="134767" y="37223"/>
                </a:lnTo>
                <a:close/>
              </a:path>
              <a:path w="1194435" h="167005">
                <a:moveTo>
                  <a:pt x="404812" y="2984"/>
                </a:moveTo>
                <a:lnTo>
                  <a:pt x="332435" y="2984"/>
                </a:lnTo>
                <a:lnTo>
                  <a:pt x="332435" y="163804"/>
                </a:lnTo>
                <a:lnTo>
                  <a:pt x="377012" y="163804"/>
                </a:lnTo>
                <a:lnTo>
                  <a:pt x="377012" y="106832"/>
                </a:lnTo>
                <a:lnTo>
                  <a:pt x="446915" y="106832"/>
                </a:lnTo>
                <a:lnTo>
                  <a:pt x="443636" y="99491"/>
                </a:lnTo>
                <a:lnTo>
                  <a:pt x="455818" y="91471"/>
                </a:lnTo>
                <a:lnTo>
                  <a:pt x="464256" y="81191"/>
                </a:lnTo>
                <a:lnTo>
                  <a:pt x="466538" y="75590"/>
                </a:lnTo>
                <a:lnTo>
                  <a:pt x="377012" y="75590"/>
                </a:lnTo>
                <a:lnTo>
                  <a:pt x="377012" y="37452"/>
                </a:lnTo>
                <a:lnTo>
                  <a:pt x="467617" y="37452"/>
                </a:lnTo>
                <a:lnTo>
                  <a:pt x="467393" y="36138"/>
                </a:lnTo>
                <a:lnTo>
                  <a:pt x="456303" y="19240"/>
                </a:lnTo>
                <a:lnTo>
                  <a:pt x="435951" y="7428"/>
                </a:lnTo>
                <a:lnTo>
                  <a:pt x="404812" y="2984"/>
                </a:lnTo>
                <a:close/>
              </a:path>
              <a:path w="1194435" h="167005">
                <a:moveTo>
                  <a:pt x="446915" y="106832"/>
                </a:moveTo>
                <a:lnTo>
                  <a:pt x="404126" y="106832"/>
                </a:lnTo>
                <a:lnTo>
                  <a:pt x="425259" y="163804"/>
                </a:lnTo>
                <a:lnTo>
                  <a:pt x="472363" y="163804"/>
                </a:lnTo>
                <a:lnTo>
                  <a:pt x="446915" y="106832"/>
                </a:lnTo>
                <a:close/>
              </a:path>
              <a:path w="1194435" h="167005">
                <a:moveTo>
                  <a:pt x="467617" y="37452"/>
                </a:moveTo>
                <a:lnTo>
                  <a:pt x="404355" y="37452"/>
                </a:lnTo>
                <a:lnTo>
                  <a:pt x="413288" y="38621"/>
                </a:lnTo>
                <a:lnTo>
                  <a:pt x="420174" y="42160"/>
                </a:lnTo>
                <a:lnTo>
                  <a:pt x="424606" y="48114"/>
                </a:lnTo>
                <a:lnTo>
                  <a:pt x="426173" y="56527"/>
                </a:lnTo>
                <a:lnTo>
                  <a:pt x="424670" y="64740"/>
                </a:lnTo>
                <a:lnTo>
                  <a:pt x="420346" y="70712"/>
                </a:lnTo>
                <a:lnTo>
                  <a:pt x="413481" y="74356"/>
                </a:lnTo>
                <a:lnTo>
                  <a:pt x="404355" y="75590"/>
                </a:lnTo>
                <a:lnTo>
                  <a:pt x="466538" y="75590"/>
                </a:lnTo>
                <a:lnTo>
                  <a:pt x="469162" y="69148"/>
                </a:lnTo>
                <a:lnTo>
                  <a:pt x="470750" y="55841"/>
                </a:lnTo>
                <a:lnTo>
                  <a:pt x="467617" y="37452"/>
                </a:lnTo>
                <a:close/>
              </a:path>
              <a:path w="1194435" h="167005">
                <a:moveTo>
                  <a:pt x="520382" y="2984"/>
                </a:moveTo>
                <a:lnTo>
                  <a:pt x="472592" y="2984"/>
                </a:lnTo>
                <a:lnTo>
                  <a:pt x="528650" y="163804"/>
                </a:lnTo>
                <a:lnTo>
                  <a:pt x="577583" y="163804"/>
                </a:lnTo>
                <a:lnTo>
                  <a:pt x="595839" y="111429"/>
                </a:lnTo>
                <a:lnTo>
                  <a:pt x="552780" y="111429"/>
                </a:lnTo>
                <a:lnTo>
                  <a:pt x="520382" y="2984"/>
                </a:lnTo>
                <a:close/>
              </a:path>
              <a:path w="1194435" h="167005">
                <a:moveTo>
                  <a:pt x="633641" y="2984"/>
                </a:moveTo>
                <a:lnTo>
                  <a:pt x="585851" y="2984"/>
                </a:lnTo>
                <a:lnTo>
                  <a:pt x="553237" y="111429"/>
                </a:lnTo>
                <a:lnTo>
                  <a:pt x="595839" y="111429"/>
                </a:lnTo>
                <a:lnTo>
                  <a:pt x="633641" y="2984"/>
                </a:lnTo>
                <a:close/>
              </a:path>
              <a:path w="1194435" h="167005">
                <a:moveTo>
                  <a:pt x="688784" y="2984"/>
                </a:moveTo>
                <a:lnTo>
                  <a:pt x="644220" y="2984"/>
                </a:lnTo>
                <a:lnTo>
                  <a:pt x="644220" y="163804"/>
                </a:lnTo>
                <a:lnTo>
                  <a:pt x="688784" y="163804"/>
                </a:lnTo>
                <a:lnTo>
                  <a:pt x="688784" y="2984"/>
                </a:lnTo>
                <a:close/>
              </a:path>
              <a:path w="1194435" h="167005">
                <a:moveTo>
                  <a:pt x="767118" y="2984"/>
                </a:moveTo>
                <a:lnTo>
                  <a:pt x="725081" y="2984"/>
                </a:lnTo>
                <a:lnTo>
                  <a:pt x="725081" y="163804"/>
                </a:lnTo>
                <a:lnTo>
                  <a:pt x="766902" y="163804"/>
                </a:lnTo>
                <a:lnTo>
                  <a:pt x="766902" y="72834"/>
                </a:lnTo>
                <a:lnTo>
                  <a:pt x="813112" y="72834"/>
                </a:lnTo>
                <a:lnTo>
                  <a:pt x="767118" y="2984"/>
                </a:lnTo>
                <a:close/>
              </a:path>
              <a:path w="1194435" h="167005">
                <a:moveTo>
                  <a:pt x="813112" y="72834"/>
                </a:moveTo>
                <a:lnTo>
                  <a:pt x="766902" y="72834"/>
                </a:lnTo>
                <a:lnTo>
                  <a:pt x="827328" y="163804"/>
                </a:lnTo>
                <a:lnTo>
                  <a:pt x="869137" y="163804"/>
                </a:lnTo>
                <a:lnTo>
                  <a:pt x="869137" y="94424"/>
                </a:lnTo>
                <a:lnTo>
                  <a:pt x="827328" y="94424"/>
                </a:lnTo>
                <a:lnTo>
                  <a:pt x="813112" y="72834"/>
                </a:lnTo>
                <a:close/>
              </a:path>
              <a:path w="1194435" h="167005">
                <a:moveTo>
                  <a:pt x="869137" y="2984"/>
                </a:moveTo>
                <a:lnTo>
                  <a:pt x="827328" y="2984"/>
                </a:lnTo>
                <a:lnTo>
                  <a:pt x="827328" y="94424"/>
                </a:lnTo>
                <a:lnTo>
                  <a:pt x="869137" y="94424"/>
                </a:lnTo>
                <a:lnTo>
                  <a:pt x="869137" y="2984"/>
                </a:lnTo>
                <a:close/>
              </a:path>
              <a:path w="1194435" h="167005">
                <a:moveTo>
                  <a:pt x="947483" y="2984"/>
                </a:moveTo>
                <a:lnTo>
                  <a:pt x="902677" y="2984"/>
                </a:lnTo>
                <a:lnTo>
                  <a:pt x="902716" y="101777"/>
                </a:lnTo>
                <a:lnTo>
                  <a:pt x="907789" y="130459"/>
                </a:lnTo>
                <a:lnTo>
                  <a:pt x="922205" y="150807"/>
                </a:lnTo>
                <a:lnTo>
                  <a:pt x="944549" y="162842"/>
                </a:lnTo>
                <a:lnTo>
                  <a:pt x="973442" y="166801"/>
                </a:lnTo>
                <a:lnTo>
                  <a:pt x="1002429" y="162842"/>
                </a:lnTo>
                <a:lnTo>
                  <a:pt x="1024758" y="150807"/>
                </a:lnTo>
                <a:lnTo>
                  <a:pt x="1039116" y="130459"/>
                </a:lnTo>
                <a:lnTo>
                  <a:pt x="1039311" y="129349"/>
                </a:lnTo>
                <a:lnTo>
                  <a:pt x="973442" y="129349"/>
                </a:lnTo>
                <a:lnTo>
                  <a:pt x="962405" y="127400"/>
                </a:lnTo>
                <a:lnTo>
                  <a:pt x="954257" y="121854"/>
                </a:lnTo>
                <a:lnTo>
                  <a:pt x="949212" y="113163"/>
                </a:lnTo>
                <a:lnTo>
                  <a:pt x="947483" y="101777"/>
                </a:lnTo>
                <a:lnTo>
                  <a:pt x="947483" y="2984"/>
                </a:lnTo>
                <a:close/>
              </a:path>
              <a:path w="1194435" h="167005">
                <a:moveTo>
                  <a:pt x="1044194" y="2984"/>
                </a:moveTo>
                <a:lnTo>
                  <a:pt x="999629" y="2984"/>
                </a:lnTo>
                <a:lnTo>
                  <a:pt x="999629" y="101777"/>
                </a:lnTo>
                <a:lnTo>
                  <a:pt x="997831" y="113163"/>
                </a:lnTo>
                <a:lnTo>
                  <a:pt x="992651" y="121854"/>
                </a:lnTo>
                <a:lnTo>
                  <a:pt x="984413" y="127400"/>
                </a:lnTo>
                <a:lnTo>
                  <a:pt x="973442" y="129349"/>
                </a:lnTo>
                <a:lnTo>
                  <a:pt x="1039311" y="129349"/>
                </a:lnTo>
                <a:lnTo>
                  <a:pt x="1044156" y="101777"/>
                </a:lnTo>
                <a:lnTo>
                  <a:pt x="1044194" y="2984"/>
                </a:lnTo>
                <a:close/>
              </a:path>
              <a:path w="1194435" h="167005">
                <a:moveTo>
                  <a:pt x="1083487" y="113957"/>
                </a:moveTo>
                <a:lnTo>
                  <a:pt x="1062583" y="148183"/>
                </a:lnTo>
                <a:lnTo>
                  <a:pt x="1076197" y="155261"/>
                </a:lnTo>
                <a:lnTo>
                  <a:pt x="1092761" y="161197"/>
                </a:lnTo>
                <a:lnTo>
                  <a:pt x="1111007" y="165282"/>
                </a:lnTo>
                <a:lnTo>
                  <a:pt x="1129665" y="166801"/>
                </a:lnTo>
                <a:lnTo>
                  <a:pt x="1157879" y="162877"/>
                </a:lnTo>
                <a:lnTo>
                  <a:pt x="1178059" y="152125"/>
                </a:lnTo>
                <a:lnTo>
                  <a:pt x="1190185" y="136074"/>
                </a:lnTo>
                <a:lnTo>
                  <a:pt x="1191791" y="128206"/>
                </a:lnTo>
                <a:lnTo>
                  <a:pt x="1129436" y="128206"/>
                </a:lnTo>
                <a:lnTo>
                  <a:pt x="1118279" y="127142"/>
                </a:lnTo>
                <a:lnTo>
                  <a:pt x="1106543" y="124182"/>
                </a:lnTo>
                <a:lnTo>
                  <a:pt x="1094765" y="119671"/>
                </a:lnTo>
                <a:lnTo>
                  <a:pt x="1083487" y="113957"/>
                </a:lnTo>
                <a:close/>
              </a:path>
              <a:path w="1194435" h="167005">
                <a:moveTo>
                  <a:pt x="1127594" y="0"/>
                </a:moveTo>
                <a:lnTo>
                  <a:pt x="1101633" y="3981"/>
                </a:lnTo>
                <a:lnTo>
                  <a:pt x="1082371" y="14790"/>
                </a:lnTo>
                <a:lnTo>
                  <a:pt x="1070389" y="30727"/>
                </a:lnTo>
                <a:lnTo>
                  <a:pt x="1066266" y="50088"/>
                </a:lnTo>
                <a:lnTo>
                  <a:pt x="1079081" y="83082"/>
                </a:lnTo>
                <a:lnTo>
                  <a:pt x="1107274" y="98161"/>
                </a:lnTo>
                <a:lnTo>
                  <a:pt x="1135468" y="105920"/>
                </a:lnTo>
                <a:lnTo>
                  <a:pt x="1148283" y="116954"/>
                </a:lnTo>
                <a:lnTo>
                  <a:pt x="1148283" y="123837"/>
                </a:lnTo>
                <a:lnTo>
                  <a:pt x="1141145" y="128206"/>
                </a:lnTo>
                <a:lnTo>
                  <a:pt x="1191791" y="128206"/>
                </a:lnTo>
                <a:lnTo>
                  <a:pt x="1194231" y="116255"/>
                </a:lnTo>
                <a:lnTo>
                  <a:pt x="1181414" y="82933"/>
                </a:lnTo>
                <a:lnTo>
                  <a:pt x="1153217" y="67859"/>
                </a:lnTo>
                <a:lnTo>
                  <a:pt x="1125019" y="60323"/>
                </a:lnTo>
                <a:lnTo>
                  <a:pt x="1112202" y="49618"/>
                </a:lnTo>
                <a:lnTo>
                  <a:pt x="1112202" y="43192"/>
                </a:lnTo>
                <a:lnTo>
                  <a:pt x="1118628" y="38366"/>
                </a:lnTo>
                <a:lnTo>
                  <a:pt x="1176906" y="38366"/>
                </a:lnTo>
                <a:lnTo>
                  <a:pt x="1188021" y="14706"/>
                </a:lnTo>
                <a:lnTo>
                  <a:pt x="1172863" y="8433"/>
                </a:lnTo>
                <a:lnTo>
                  <a:pt x="1157898" y="3819"/>
                </a:lnTo>
                <a:lnTo>
                  <a:pt x="1142889" y="972"/>
                </a:lnTo>
                <a:lnTo>
                  <a:pt x="1127594" y="0"/>
                </a:lnTo>
                <a:close/>
              </a:path>
              <a:path w="1194435" h="167005">
                <a:moveTo>
                  <a:pt x="1176906" y="38366"/>
                </a:moveTo>
                <a:lnTo>
                  <a:pt x="1129893" y="38366"/>
                </a:lnTo>
                <a:lnTo>
                  <a:pt x="1139505" y="38919"/>
                </a:lnTo>
                <a:lnTo>
                  <a:pt x="1149713" y="40720"/>
                </a:lnTo>
                <a:lnTo>
                  <a:pt x="1160524" y="43987"/>
                </a:lnTo>
                <a:lnTo>
                  <a:pt x="1171943" y="48933"/>
                </a:lnTo>
                <a:lnTo>
                  <a:pt x="1176906" y="38366"/>
                </a:lnTo>
                <a:close/>
              </a:path>
            </a:pathLst>
          </a:custGeom>
          <a:solidFill>
            <a:srgbClr val="1A203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1179640" y="1036341"/>
            <a:ext cx="1053465" cy="167005"/>
          </a:xfrm>
          <a:custGeom>
            <a:avLst/>
            <a:gdLst/>
            <a:ahLst/>
            <a:cxnLst/>
            <a:rect l="l" t="t" r="r" b="b"/>
            <a:pathLst>
              <a:path w="1053464" h="167005">
                <a:moveTo>
                  <a:pt x="121310" y="2984"/>
                </a:moveTo>
                <a:lnTo>
                  <a:pt x="0" y="2984"/>
                </a:lnTo>
                <a:lnTo>
                  <a:pt x="0" y="163804"/>
                </a:lnTo>
                <a:lnTo>
                  <a:pt x="121996" y="163804"/>
                </a:lnTo>
                <a:lnTo>
                  <a:pt x="121996" y="125666"/>
                </a:lnTo>
                <a:lnTo>
                  <a:pt x="44348" y="125666"/>
                </a:lnTo>
                <a:lnTo>
                  <a:pt x="44348" y="98793"/>
                </a:lnTo>
                <a:lnTo>
                  <a:pt x="112344" y="98793"/>
                </a:lnTo>
                <a:lnTo>
                  <a:pt x="112344" y="65709"/>
                </a:lnTo>
                <a:lnTo>
                  <a:pt x="44348" y="65709"/>
                </a:lnTo>
                <a:lnTo>
                  <a:pt x="44348" y="41122"/>
                </a:lnTo>
                <a:lnTo>
                  <a:pt x="121310" y="41122"/>
                </a:lnTo>
                <a:lnTo>
                  <a:pt x="121310" y="2984"/>
                </a:lnTo>
                <a:close/>
              </a:path>
              <a:path w="1053464" h="167005">
                <a:moveTo>
                  <a:pt x="218960" y="0"/>
                </a:moveTo>
                <a:lnTo>
                  <a:pt x="183215" y="6598"/>
                </a:lnTo>
                <a:lnTo>
                  <a:pt x="156322" y="24526"/>
                </a:lnTo>
                <a:lnTo>
                  <a:pt x="139377" y="51003"/>
                </a:lnTo>
                <a:lnTo>
                  <a:pt x="133489" y="83172"/>
                </a:lnTo>
                <a:lnTo>
                  <a:pt x="139505" y="116489"/>
                </a:lnTo>
                <a:lnTo>
                  <a:pt x="156635" y="142982"/>
                </a:lnTo>
                <a:lnTo>
                  <a:pt x="183499" y="160474"/>
                </a:lnTo>
                <a:lnTo>
                  <a:pt x="218719" y="166789"/>
                </a:lnTo>
                <a:lnTo>
                  <a:pt x="237366" y="165374"/>
                </a:lnTo>
                <a:lnTo>
                  <a:pt x="254307" y="161332"/>
                </a:lnTo>
                <a:lnTo>
                  <a:pt x="269482" y="154964"/>
                </a:lnTo>
                <a:lnTo>
                  <a:pt x="282829" y="146570"/>
                </a:lnTo>
                <a:lnTo>
                  <a:pt x="282829" y="129565"/>
                </a:lnTo>
                <a:lnTo>
                  <a:pt x="220560" y="129565"/>
                </a:lnTo>
                <a:lnTo>
                  <a:pt x="202716" y="126325"/>
                </a:lnTo>
                <a:lnTo>
                  <a:pt x="189436" y="117079"/>
                </a:lnTo>
                <a:lnTo>
                  <a:pt x="181152" y="102535"/>
                </a:lnTo>
                <a:lnTo>
                  <a:pt x="178295" y="83400"/>
                </a:lnTo>
                <a:lnTo>
                  <a:pt x="181216" y="65132"/>
                </a:lnTo>
                <a:lnTo>
                  <a:pt x="189607" y="50487"/>
                </a:lnTo>
                <a:lnTo>
                  <a:pt x="202909" y="40754"/>
                </a:lnTo>
                <a:lnTo>
                  <a:pt x="220560" y="37223"/>
                </a:lnTo>
                <a:lnTo>
                  <a:pt x="269270" y="37223"/>
                </a:lnTo>
                <a:lnTo>
                  <a:pt x="281457" y="22288"/>
                </a:lnTo>
                <a:lnTo>
                  <a:pt x="268586" y="13373"/>
                </a:lnTo>
                <a:lnTo>
                  <a:pt x="254166" y="6315"/>
                </a:lnTo>
                <a:lnTo>
                  <a:pt x="237768" y="1671"/>
                </a:lnTo>
                <a:lnTo>
                  <a:pt x="218960" y="0"/>
                </a:lnTo>
                <a:close/>
              </a:path>
              <a:path w="1053464" h="167005">
                <a:moveTo>
                  <a:pt x="326009" y="2984"/>
                </a:moveTo>
                <a:lnTo>
                  <a:pt x="275475" y="2984"/>
                </a:lnTo>
                <a:lnTo>
                  <a:pt x="334975" y="99695"/>
                </a:lnTo>
                <a:lnTo>
                  <a:pt x="334975" y="163804"/>
                </a:lnTo>
                <a:lnTo>
                  <a:pt x="380009" y="163804"/>
                </a:lnTo>
                <a:lnTo>
                  <a:pt x="380009" y="99695"/>
                </a:lnTo>
                <a:lnTo>
                  <a:pt x="407292" y="55359"/>
                </a:lnTo>
                <a:lnTo>
                  <a:pt x="357505" y="55359"/>
                </a:lnTo>
                <a:lnTo>
                  <a:pt x="326009" y="2984"/>
                </a:lnTo>
                <a:close/>
              </a:path>
              <a:path w="1053464" h="167005">
                <a:moveTo>
                  <a:pt x="282829" y="71907"/>
                </a:moveTo>
                <a:lnTo>
                  <a:pt x="211836" y="71907"/>
                </a:lnTo>
                <a:lnTo>
                  <a:pt x="211836" y="99695"/>
                </a:lnTo>
                <a:lnTo>
                  <a:pt x="243090" y="99695"/>
                </a:lnTo>
                <a:lnTo>
                  <a:pt x="243090" y="124053"/>
                </a:lnTo>
                <a:lnTo>
                  <a:pt x="236639" y="127736"/>
                </a:lnTo>
                <a:lnTo>
                  <a:pt x="229527" y="129565"/>
                </a:lnTo>
                <a:lnTo>
                  <a:pt x="282829" y="129565"/>
                </a:lnTo>
                <a:lnTo>
                  <a:pt x="282829" y="71907"/>
                </a:lnTo>
                <a:close/>
              </a:path>
              <a:path w="1053464" h="167005">
                <a:moveTo>
                  <a:pt x="439521" y="2984"/>
                </a:moveTo>
                <a:lnTo>
                  <a:pt x="389191" y="2984"/>
                </a:lnTo>
                <a:lnTo>
                  <a:pt x="357962" y="55359"/>
                </a:lnTo>
                <a:lnTo>
                  <a:pt x="407292" y="55359"/>
                </a:lnTo>
                <a:lnTo>
                  <a:pt x="439521" y="2984"/>
                </a:lnTo>
                <a:close/>
              </a:path>
              <a:path w="1053464" h="167005">
                <a:moveTo>
                  <a:pt x="269270" y="37223"/>
                </a:moveTo>
                <a:lnTo>
                  <a:pt x="220560" y="37223"/>
                </a:lnTo>
                <a:lnTo>
                  <a:pt x="231356" y="38278"/>
                </a:lnTo>
                <a:lnTo>
                  <a:pt x="241098" y="41184"/>
                </a:lnTo>
                <a:lnTo>
                  <a:pt x="249937" y="45555"/>
                </a:lnTo>
                <a:lnTo>
                  <a:pt x="258025" y="51003"/>
                </a:lnTo>
                <a:lnTo>
                  <a:pt x="269270" y="37223"/>
                </a:lnTo>
                <a:close/>
              </a:path>
              <a:path w="1053464" h="167005">
                <a:moveTo>
                  <a:pt x="564032" y="2984"/>
                </a:moveTo>
                <a:lnTo>
                  <a:pt x="442722" y="2984"/>
                </a:lnTo>
                <a:lnTo>
                  <a:pt x="442722" y="163804"/>
                </a:lnTo>
                <a:lnTo>
                  <a:pt x="564718" y="163804"/>
                </a:lnTo>
                <a:lnTo>
                  <a:pt x="564718" y="125666"/>
                </a:lnTo>
                <a:lnTo>
                  <a:pt x="487070" y="125666"/>
                </a:lnTo>
                <a:lnTo>
                  <a:pt x="487070" y="98793"/>
                </a:lnTo>
                <a:lnTo>
                  <a:pt x="555066" y="98793"/>
                </a:lnTo>
                <a:lnTo>
                  <a:pt x="555066" y="65709"/>
                </a:lnTo>
                <a:lnTo>
                  <a:pt x="487070" y="65709"/>
                </a:lnTo>
                <a:lnTo>
                  <a:pt x="487070" y="41122"/>
                </a:lnTo>
                <a:lnTo>
                  <a:pt x="564032" y="41122"/>
                </a:lnTo>
                <a:lnTo>
                  <a:pt x="564032" y="2984"/>
                </a:lnTo>
                <a:close/>
              </a:path>
              <a:path w="1053464" h="167005">
                <a:moveTo>
                  <a:pt x="670636" y="42037"/>
                </a:moveTo>
                <a:lnTo>
                  <a:pt x="626516" y="42037"/>
                </a:lnTo>
                <a:lnTo>
                  <a:pt x="626516" y="163804"/>
                </a:lnTo>
                <a:lnTo>
                  <a:pt x="670636" y="163804"/>
                </a:lnTo>
                <a:lnTo>
                  <a:pt x="670636" y="42037"/>
                </a:lnTo>
                <a:close/>
              </a:path>
              <a:path w="1053464" h="167005">
                <a:moveTo>
                  <a:pt x="720725" y="2984"/>
                </a:moveTo>
                <a:lnTo>
                  <a:pt x="576440" y="2984"/>
                </a:lnTo>
                <a:lnTo>
                  <a:pt x="576440" y="42037"/>
                </a:lnTo>
                <a:lnTo>
                  <a:pt x="720725" y="42037"/>
                </a:lnTo>
                <a:lnTo>
                  <a:pt x="720725" y="2984"/>
                </a:lnTo>
                <a:close/>
              </a:path>
              <a:path w="1053464" h="167005">
                <a:moveTo>
                  <a:pt x="853059" y="2984"/>
                </a:moveTo>
                <a:lnTo>
                  <a:pt x="731748" y="2984"/>
                </a:lnTo>
                <a:lnTo>
                  <a:pt x="731748" y="163804"/>
                </a:lnTo>
                <a:lnTo>
                  <a:pt x="853757" y="163804"/>
                </a:lnTo>
                <a:lnTo>
                  <a:pt x="853757" y="125666"/>
                </a:lnTo>
                <a:lnTo>
                  <a:pt x="776097" y="125666"/>
                </a:lnTo>
                <a:lnTo>
                  <a:pt x="776097" y="98793"/>
                </a:lnTo>
                <a:lnTo>
                  <a:pt x="844105" y="98793"/>
                </a:lnTo>
                <a:lnTo>
                  <a:pt x="844105" y="65709"/>
                </a:lnTo>
                <a:lnTo>
                  <a:pt x="776097" y="65709"/>
                </a:lnTo>
                <a:lnTo>
                  <a:pt x="776097" y="41122"/>
                </a:lnTo>
                <a:lnTo>
                  <a:pt x="853059" y="41122"/>
                </a:lnTo>
                <a:lnTo>
                  <a:pt x="853059" y="2984"/>
                </a:lnTo>
                <a:close/>
              </a:path>
              <a:path w="1053464" h="167005">
                <a:moveTo>
                  <a:pt x="924509" y="2984"/>
                </a:moveTo>
                <a:lnTo>
                  <a:pt x="880160" y="2984"/>
                </a:lnTo>
                <a:lnTo>
                  <a:pt x="880160" y="163804"/>
                </a:lnTo>
                <a:lnTo>
                  <a:pt x="922210" y="163804"/>
                </a:lnTo>
                <a:lnTo>
                  <a:pt x="922210" y="64096"/>
                </a:lnTo>
                <a:lnTo>
                  <a:pt x="1053401" y="64096"/>
                </a:lnTo>
                <a:lnTo>
                  <a:pt x="1053401" y="62712"/>
                </a:lnTo>
                <a:lnTo>
                  <a:pt x="967016" y="62712"/>
                </a:lnTo>
                <a:lnTo>
                  <a:pt x="924509" y="2984"/>
                </a:lnTo>
                <a:close/>
              </a:path>
              <a:path w="1053464" h="167005">
                <a:moveTo>
                  <a:pt x="1053401" y="64096"/>
                </a:moveTo>
                <a:lnTo>
                  <a:pt x="1011809" y="64096"/>
                </a:lnTo>
                <a:lnTo>
                  <a:pt x="1011809" y="163804"/>
                </a:lnTo>
                <a:lnTo>
                  <a:pt x="1053401" y="163804"/>
                </a:lnTo>
                <a:lnTo>
                  <a:pt x="1053401" y="64096"/>
                </a:lnTo>
                <a:close/>
              </a:path>
              <a:path w="1053464" h="167005">
                <a:moveTo>
                  <a:pt x="1011809" y="64096"/>
                </a:moveTo>
                <a:lnTo>
                  <a:pt x="922210" y="64096"/>
                </a:lnTo>
                <a:lnTo>
                  <a:pt x="967016" y="125209"/>
                </a:lnTo>
                <a:lnTo>
                  <a:pt x="1011809" y="64096"/>
                </a:lnTo>
                <a:close/>
              </a:path>
              <a:path w="1053464" h="167005">
                <a:moveTo>
                  <a:pt x="1053401" y="2984"/>
                </a:moveTo>
                <a:lnTo>
                  <a:pt x="1009738" y="2984"/>
                </a:lnTo>
                <a:lnTo>
                  <a:pt x="967016" y="62712"/>
                </a:lnTo>
                <a:lnTo>
                  <a:pt x="1053401" y="62712"/>
                </a:lnTo>
                <a:lnTo>
                  <a:pt x="1053401" y="2984"/>
                </a:lnTo>
                <a:close/>
              </a:path>
            </a:pathLst>
          </a:custGeom>
          <a:solidFill>
            <a:srgbClr val="1A203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638022" y="630084"/>
            <a:ext cx="445770" cy="538480"/>
          </a:xfrm>
          <a:custGeom>
            <a:avLst/>
            <a:gdLst/>
            <a:ahLst/>
            <a:cxnLst/>
            <a:rect l="l" t="t" r="r" b="b"/>
            <a:pathLst>
              <a:path w="445769" h="538480">
                <a:moveTo>
                  <a:pt x="251714" y="490982"/>
                </a:moveTo>
                <a:lnTo>
                  <a:pt x="227660" y="466915"/>
                </a:lnTo>
                <a:lnTo>
                  <a:pt x="156565" y="537997"/>
                </a:lnTo>
                <a:lnTo>
                  <a:pt x="204698" y="537997"/>
                </a:lnTo>
                <a:lnTo>
                  <a:pt x="251714" y="490982"/>
                </a:lnTo>
                <a:close/>
              </a:path>
              <a:path w="445769" h="538480">
                <a:moveTo>
                  <a:pt x="445173" y="505904"/>
                </a:moveTo>
                <a:lnTo>
                  <a:pt x="341871" y="402564"/>
                </a:lnTo>
                <a:lnTo>
                  <a:pt x="316750" y="377431"/>
                </a:lnTo>
                <a:lnTo>
                  <a:pt x="316763" y="345313"/>
                </a:lnTo>
                <a:lnTo>
                  <a:pt x="316788" y="299516"/>
                </a:lnTo>
                <a:lnTo>
                  <a:pt x="315772" y="291350"/>
                </a:lnTo>
                <a:lnTo>
                  <a:pt x="312991" y="282740"/>
                </a:lnTo>
                <a:lnTo>
                  <a:pt x="308864" y="274688"/>
                </a:lnTo>
                <a:lnTo>
                  <a:pt x="303822" y="268198"/>
                </a:lnTo>
                <a:lnTo>
                  <a:pt x="284645" y="249034"/>
                </a:lnTo>
                <a:lnTo>
                  <a:pt x="284645" y="313220"/>
                </a:lnTo>
                <a:lnTo>
                  <a:pt x="284645" y="345313"/>
                </a:lnTo>
                <a:lnTo>
                  <a:pt x="198183" y="258876"/>
                </a:lnTo>
                <a:lnTo>
                  <a:pt x="188442" y="217017"/>
                </a:lnTo>
                <a:lnTo>
                  <a:pt x="284645" y="313220"/>
                </a:lnTo>
                <a:lnTo>
                  <a:pt x="284645" y="249034"/>
                </a:lnTo>
                <a:lnTo>
                  <a:pt x="252628" y="217017"/>
                </a:lnTo>
                <a:lnTo>
                  <a:pt x="183743" y="148158"/>
                </a:lnTo>
                <a:lnTo>
                  <a:pt x="180213" y="142836"/>
                </a:lnTo>
                <a:lnTo>
                  <a:pt x="179044" y="136791"/>
                </a:lnTo>
                <a:lnTo>
                  <a:pt x="180213" y="130759"/>
                </a:lnTo>
                <a:lnTo>
                  <a:pt x="183743" y="125437"/>
                </a:lnTo>
                <a:lnTo>
                  <a:pt x="220433" y="88734"/>
                </a:lnTo>
                <a:lnTo>
                  <a:pt x="332765" y="88633"/>
                </a:lnTo>
                <a:lnTo>
                  <a:pt x="329704" y="77203"/>
                </a:lnTo>
                <a:lnTo>
                  <a:pt x="323646" y="66573"/>
                </a:lnTo>
                <a:lnTo>
                  <a:pt x="315302" y="57759"/>
                </a:lnTo>
                <a:lnTo>
                  <a:pt x="305346" y="51790"/>
                </a:lnTo>
                <a:lnTo>
                  <a:pt x="181978" y="2451"/>
                </a:lnTo>
                <a:lnTo>
                  <a:pt x="170497" y="0"/>
                </a:lnTo>
                <a:lnTo>
                  <a:pt x="158203" y="914"/>
                </a:lnTo>
                <a:lnTo>
                  <a:pt x="45135" y="103390"/>
                </a:lnTo>
                <a:lnTo>
                  <a:pt x="15049" y="145059"/>
                </a:lnTo>
                <a:lnTo>
                  <a:pt x="0" y="192328"/>
                </a:lnTo>
                <a:lnTo>
                  <a:pt x="12" y="241503"/>
                </a:lnTo>
                <a:lnTo>
                  <a:pt x="15049" y="288747"/>
                </a:lnTo>
                <a:lnTo>
                  <a:pt x="45135" y="330415"/>
                </a:lnTo>
                <a:lnTo>
                  <a:pt x="164350" y="449630"/>
                </a:lnTo>
                <a:lnTo>
                  <a:pt x="75971" y="538010"/>
                </a:lnTo>
                <a:lnTo>
                  <a:pt x="124104" y="538010"/>
                </a:lnTo>
                <a:lnTo>
                  <a:pt x="211429" y="450697"/>
                </a:lnTo>
                <a:lnTo>
                  <a:pt x="179362" y="418617"/>
                </a:lnTo>
                <a:lnTo>
                  <a:pt x="195402" y="402564"/>
                </a:lnTo>
                <a:lnTo>
                  <a:pt x="285724" y="492874"/>
                </a:lnTo>
                <a:lnTo>
                  <a:pt x="317042" y="505853"/>
                </a:lnTo>
                <a:lnTo>
                  <a:pt x="445173" y="505904"/>
                </a:lnTo>
                <a:close/>
              </a:path>
            </a:pathLst>
          </a:custGeom>
          <a:solidFill>
            <a:srgbClr val="1A203D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0" name="bg object 20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04497" y="633425"/>
            <a:ext cx="135572" cy="137566"/>
          </a:xfrm>
          <a:prstGeom prst="rect">
            <a:avLst/>
          </a:prstGeom>
        </p:spPr>
      </p:pic>
      <p:sp>
        <p:nvSpPr>
          <p:cNvPr id="21" name="bg object 21"/>
          <p:cNvSpPr/>
          <p:nvPr/>
        </p:nvSpPr>
        <p:spPr>
          <a:xfrm>
            <a:off x="633730" y="1216241"/>
            <a:ext cx="417830" cy="48260"/>
          </a:xfrm>
          <a:custGeom>
            <a:avLst/>
            <a:gdLst/>
            <a:ahLst/>
            <a:cxnLst/>
            <a:rect l="l" t="t" r="r" b="b"/>
            <a:pathLst>
              <a:path w="417830" h="48259">
                <a:moveTo>
                  <a:pt x="417347" y="0"/>
                </a:moveTo>
                <a:lnTo>
                  <a:pt x="0" y="0"/>
                </a:lnTo>
                <a:lnTo>
                  <a:pt x="0" y="48107"/>
                </a:lnTo>
                <a:lnTo>
                  <a:pt x="417347" y="48107"/>
                </a:lnTo>
                <a:lnTo>
                  <a:pt x="417347" y="0"/>
                </a:lnTo>
                <a:close/>
              </a:path>
            </a:pathLst>
          </a:custGeom>
          <a:solidFill>
            <a:srgbClr val="BF8F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g object 22"/>
          <p:cNvSpPr/>
          <p:nvPr/>
        </p:nvSpPr>
        <p:spPr>
          <a:xfrm>
            <a:off x="5700353" y="9479171"/>
            <a:ext cx="594995" cy="594995"/>
          </a:xfrm>
          <a:custGeom>
            <a:avLst/>
            <a:gdLst/>
            <a:ahLst/>
            <a:cxnLst/>
            <a:rect l="l" t="t" r="r" b="b"/>
            <a:pathLst>
              <a:path w="594995" h="594995">
                <a:moveTo>
                  <a:pt x="171182" y="171208"/>
                </a:moveTo>
                <a:lnTo>
                  <a:pt x="133585" y="203094"/>
                </a:lnTo>
                <a:lnTo>
                  <a:pt x="92433" y="227730"/>
                </a:lnTo>
                <a:lnTo>
                  <a:pt x="48599" y="245078"/>
                </a:lnTo>
                <a:lnTo>
                  <a:pt x="2958" y="255104"/>
                </a:lnTo>
                <a:lnTo>
                  <a:pt x="0" y="300070"/>
                </a:lnTo>
                <a:lnTo>
                  <a:pt x="3834" y="344987"/>
                </a:lnTo>
                <a:lnTo>
                  <a:pt x="14460" y="389020"/>
                </a:lnTo>
                <a:lnTo>
                  <a:pt x="31872" y="431329"/>
                </a:lnTo>
                <a:lnTo>
                  <a:pt x="56068" y="471077"/>
                </a:lnTo>
                <a:lnTo>
                  <a:pt x="87045" y="507428"/>
                </a:lnTo>
                <a:lnTo>
                  <a:pt x="123896" y="538779"/>
                </a:lnTo>
                <a:lnTo>
                  <a:pt x="164215" y="563171"/>
                </a:lnTo>
                <a:lnTo>
                  <a:pt x="207141" y="580607"/>
                </a:lnTo>
                <a:lnTo>
                  <a:pt x="251813" y="591092"/>
                </a:lnTo>
                <a:lnTo>
                  <a:pt x="297369" y="594626"/>
                </a:lnTo>
                <a:lnTo>
                  <a:pt x="342844" y="591144"/>
                </a:lnTo>
                <a:lnTo>
                  <a:pt x="387465" y="580696"/>
                </a:lnTo>
                <a:lnTo>
                  <a:pt x="430363" y="563282"/>
                </a:lnTo>
                <a:lnTo>
                  <a:pt x="470674" y="538902"/>
                </a:lnTo>
                <a:lnTo>
                  <a:pt x="507529" y="507555"/>
                </a:lnTo>
                <a:lnTo>
                  <a:pt x="534698" y="475653"/>
                </a:lnTo>
                <a:lnTo>
                  <a:pt x="297242" y="475653"/>
                </a:lnTo>
                <a:lnTo>
                  <a:pt x="280155" y="474785"/>
                </a:lnTo>
                <a:lnTo>
                  <a:pt x="230072" y="462534"/>
                </a:lnTo>
                <a:lnTo>
                  <a:pt x="184627" y="435646"/>
                </a:lnTo>
                <a:lnTo>
                  <a:pt x="148255" y="395451"/>
                </a:lnTo>
                <a:lnTo>
                  <a:pt x="122213" y="331376"/>
                </a:lnTo>
                <a:lnTo>
                  <a:pt x="118963" y="297281"/>
                </a:lnTo>
                <a:lnTo>
                  <a:pt x="119717" y="280293"/>
                </a:lnTo>
                <a:lnTo>
                  <a:pt x="132038" y="230211"/>
                </a:lnTo>
                <a:lnTo>
                  <a:pt x="158904" y="184767"/>
                </a:lnTo>
                <a:lnTo>
                  <a:pt x="171182" y="171208"/>
                </a:lnTo>
                <a:close/>
              </a:path>
              <a:path w="594995" h="594995">
                <a:moveTo>
                  <a:pt x="423392" y="171094"/>
                </a:moveTo>
                <a:lnTo>
                  <a:pt x="446253" y="199204"/>
                </a:lnTo>
                <a:lnTo>
                  <a:pt x="462554" y="230211"/>
                </a:lnTo>
                <a:lnTo>
                  <a:pt x="472357" y="263254"/>
                </a:lnTo>
                <a:lnTo>
                  <a:pt x="475623" y="297357"/>
                </a:lnTo>
                <a:lnTo>
                  <a:pt x="474813" y="314398"/>
                </a:lnTo>
                <a:lnTo>
                  <a:pt x="462622" y="364528"/>
                </a:lnTo>
                <a:lnTo>
                  <a:pt x="435676" y="409860"/>
                </a:lnTo>
                <a:lnTo>
                  <a:pt x="395417" y="446308"/>
                </a:lnTo>
                <a:lnTo>
                  <a:pt x="331325" y="472442"/>
                </a:lnTo>
                <a:lnTo>
                  <a:pt x="297242" y="475653"/>
                </a:lnTo>
                <a:lnTo>
                  <a:pt x="534698" y="475653"/>
                </a:lnTo>
                <a:lnTo>
                  <a:pt x="562703" y="431424"/>
                </a:lnTo>
                <a:lnTo>
                  <a:pt x="580122" y="389112"/>
                </a:lnTo>
                <a:lnTo>
                  <a:pt x="590755" y="345082"/>
                </a:lnTo>
                <a:lnTo>
                  <a:pt x="594597" y="300173"/>
                </a:lnTo>
                <a:lnTo>
                  <a:pt x="591641" y="255219"/>
                </a:lnTo>
                <a:lnTo>
                  <a:pt x="546000" y="245060"/>
                </a:lnTo>
                <a:lnTo>
                  <a:pt x="502154" y="227653"/>
                </a:lnTo>
                <a:lnTo>
                  <a:pt x="460989" y="202998"/>
                </a:lnTo>
                <a:lnTo>
                  <a:pt x="423392" y="171094"/>
                </a:lnTo>
                <a:close/>
              </a:path>
              <a:path w="594995" h="594995">
                <a:moveTo>
                  <a:pt x="297242" y="0"/>
                </a:moveTo>
                <a:lnTo>
                  <a:pt x="255104" y="2959"/>
                </a:lnTo>
                <a:lnTo>
                  <a:pt x="245061" y="48600"/>
                </a:lnTo>
                <a:lnTo>
                  <a:pt x="227712" y="92446"/>
                </a:lnTo>
                <a:lnTo>
                  <a:pt x="203078" y="133611"/>
                </a:lnTo>
                <a:lnTo>
                  <a:pt x="171182" y="171208"/>
                </a:lnTo>
                <a:lnTo>
                  <a:pt x="199161" y="148339"/>
                </a:lnTo>
                <a:lnTo>
                  <a:pt x="230208" y="131994"/>
                </a:lnTo>
                <a:lnTo>
                  <a:pt x="263203" y="122188"/>
                </a:lnTo>
                <a:lnTo>
                  <a:pt x="297242" y="118859"/>
                </a:lnTo>
                <a:lnTo>
                  <a:pt x="382732" y="118859"/>
                </a:lnTo>
                <a:lnTo>
                  <a:pt x="366856" y="92355"/>
                </a:lnTo>
                <a:lnTo>
                  <a:pt x="349473" y="48545"/>
                </a:lnTo>
                <a:lnTo>
                  <a:pt x="339381" y="2959"/>
                </a:lnTo>
                <a:lnTo>
                  <a:pt x="328873" y="1693"/>
                </a:lnTo>
                <a:lnTo>
                  <a:pt x="318317" y="765"/>
                </a:lnTo>
                <a:lnTo>
                  <a:pt x="307757" y="194"/>
                </a:lnTo>
                <a:lnTo>
                  <a:pt x="297242" y="0"/>
                </a:lnTo>
                <a:close/>
              </a:path>
              <a:path w="594995" h="594995">
                <a:moveTo>
                  <a:pt x="382732" y="118859"/>
                </a:moveTo>
                <a:lnTo>
                  <a:pt x="297242" y="118859"/>
                </a:lnTo>
                <a:lnTo>
                  <a:pt x="331313" y="122190"/>
                </a:lnTo>
                <a:lnTo>
                  <a:pt x="364369" y="132008"/>
                </a:lnTo>
                <a:lnTo>
                  <a:pt x="395364" y="148291"/>
                </a:lnTo>
                <a:lnTo>
                  <a:pt x="423392" y="171094"/>
                </a:lnTo>
                <a:lnTo>
                  <a:pt x="391504" y="133502"/>
                </a:lnTo>
                <a:lnTo>
                  <a:pt x="382732" y="118859"/>
                </a:lnTo>
                <a:close/>
              </a:path>
            </a:pathLst>
          </a:custGeom>
          <a:solidFill>
            <a:srgbClr val="1A203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g object 23"/>
          <p:cNvSpPr/>
          <p:nvPr/>
        </p:nvSpPr>
        <p:spPr>
          <a:xfrm>
            <a:off x="5363997" y="9142819"/>
            <a:ext cx="1267460" cy="594995"/>
          </a:xfrm>
          <a:custGeom>
            <a:avLst/>
            <a:gdLst/>
            <a:ahLst/>
            <a:cxnLst/>
            <a:rect l="l" t="t" r="r" b="b"/>
            <a:pathLst>
              <a:path w="1267459" h="594995">
                <a:moveTo>
                  <a:pt x="423430" y="171107"/>
                </a:moveTo>
                <a:lnTo>
                  <a:pt x="391515" y="133515"/>
                </a:lnTo>
                <a:lnTo>
                  <a:pt x="366877" y="92367"/>
                </a:lnTo>
                <a:lnTo>
                  <a:pt x="349504" y="48564"/>
                </a:lnTo>
                <a:lnTo>
                  <a:pt x="339407" y="2984"/>
                </a:lnTo>
                <a:lnTo>
                  <a:pt x="328904" y="1714"/>
                </a:lnTo>
                <a:lnTo>
                  <a:pt x="318350" y="787"/>
                </a:lnTo>
                <a:lnTo>
                  <a:pt x="307797" y="215"/>
                </a:lnTo>
                <a:lnTo>
                  <a:pt x="297281" y="25"/>
                </a:lnTo>
                <a:lnTo>
                  <a:pt x="251777" y="3505"/>
                </a:lnTo>
                <a:lnTo>
                  <a:pt x="207137" y="13957"/>
                </a:lnTo>
                <a:lnTo>
                  <a:pt x="164236" y="31369"/>
                </a:lnTo>
                <a:lnTo>
                  <a:pt x="123926" y="55753"/>
                </a:lnTo>
                <a:lnTo>
                  <a:pt x="87083" y="87109"/>
                </a:lnTo>
                <a:lnTo>
                  <a:pt x="55727" y="123952"/>
                </a:lnTo>
                <a:lnTo>
                  <a:pt x="31343" y="164261"/>
                </a:lnTo>
                <a:lnTo>
                  <a:pt x="13931" y="207162"/>
                </a:lnTo>
                <a:lnTo>
                  <a:pt x="3479" y="251790"/>
                </a:lnTo>
                <a:lnTo>
                  <a:pt x="0" y="297256"/>
                </a:lnTo>
                <a:lnTo>
                  <a:pt x="3479" y="342773"/>
                </a:lnTo>
                <a:lnTo>
                  <a:pt x="13931" y="387400"/>
                </a:lnTo>
                <a:lnTo>
                  <a:pt x="31343" y="430301"/>
                </a:lnTo>
                <a:lnTo>
                  <a:pt x="55727" y="470598"/>
                </a:lnTo>
                <a:lnTo>
                  <a:pt x="87083" y="507453"/>
                </a:lnTo>
                <a:lnTo>
                  <a:pt x="123926" y="538797"/>
                </a:lnTo>
                <a:lnTo>
                  <a:pt x="164236" y="563181"/>
                </a:lnTo>
                <a:lnTo>
                  <a:pt x="207137" y="580593"/>
                </a:lnTo>
                <a:lnTo>
                  <a:pt x="251777" y="591032"/>
                </a:lnTo>
                <a:lnTo>
                  <a:pt x="297281" y="594525"/>
                </a:lnTo>
                <a:lnTo>
                  <a:pt x="307822" y="594385"/>
                </a:lnTo>
                <a:lnTo>
                  <a:pt x="318363" y="593788"/>
                </a:lnTo>
                <a:lnTo>
                  <a:pt x="328866" y="592810"/>
                </a:lnTo>
                <a:lnTo>
                  <a:pt x="339293" y="591464"/>
                </a:lnTo>
                <a:lnTo>
                  <a:pt x="349453" y="545934"/>
                </a:lnTo>
                <a:lnTo>
                  <a:pt x="366864" y="502158"/>
                </a:lnTo>
                <a:lnTo>
                  <a:pt x="382752" y="475665"/>
                </a:lnTo>
                <a:lnTo>
                  <a:pt x="391515" y="461035"/>
                </a:lnTo>
                <a:lnTo>
                  <a:pt x="423430" y="423456"/>
                </a:lnTo>
                <a:lnTo>
                  <a:pt x="395427" y="446328"/>
                </a:lnTo>
                <a:lnTo>
                  <a:pt x="364375" y="462673"/>
                </a:lnTo>
                <a:lnTo>
                  <a:pt x="331304" y="472452"/>
                </a:lnTo>
                <a:lnTo>
                  <a:pt x="297230" y="475665"/>
                </a:lnTo>
                <a:lnTo>
                  <a:pt x="280174" y="474802"/>
                </a:lnTo>
                <a:lnTo>
                  <a:pt x="230111" y="462508"/>
                </a:lnTo>
                <a:lnTo>
                  <a:pt x="184670" y="435711"/>
                </a:lnTo>
                <a:lnTo>
                  <a:pt x="148259" y="395452"/>
                </a:lnTo>
                <a:lnTo>
                  <a:pt x="122224" y="331368"/>
                </a:lnTo>
                <a:lnTo>
                  <a:pt x="118973" y="297383"/>
                </a:lnTo>
                <a:lnTo>
                  <a:pt x="119735" y="280289"/>
                </a:lnTo>
                <a:lnTo>
                  <a:pt x="131914" y="230200"/>
                </a:lnTo>
                <a:lnTo>
                  <a:pt x="158915" y="184785"/>
                </a:lnTo>
                <a:lnTo>
                  <a:pt x="199186" y="148361"/>
                </a:lnTo>
                <a:lnTo>
                  <a:pt x="263232" y="122199"/>
                </a:lnTo>
                <a:lnTo>
                  <a:pt x="297281" y="118884"/>
                </a:lnTo>
                <a:lnTo>
                  <a:pt x="331317" y="122199"/>
                </a:lnTo>
                <a:lnTo>
                  <a:pt x="364363" y="132029"/>
                </a:lnTo>
                <a:lnTo>
                  <a:pt x="395376" y="148310"/>
                </a:lnTo>
                <a:lnTo>
                  <a:pt x="423430" y="171107"/>
                </a:lnTo>
                <a:close/>
              </a:path>
              <a:path w="1267459" h="594995">
                <a:moveTo>
                  <a:pt x="594537" y="297256"/>
                </a:moveTo>
                <a:lnTo>
                  <a:pt x="593801" y="276161"/>
                </a:lnTo>
                <a:lnTo>
                  <a:pt x="591553" y="255130"/>
                </a:lnTo>
                <a:lnTo>
                  <a:pt x="545960" y="245033"/>
                </a:lnTo>
                <a:lnTo>
                  <a:pt x="502158" y="227660"/>
                </a:lnTo>
                <a:lnTo>
                  <a:pt x="461022" y="203009"/>
                </a:lnTo>
                <a:lnTo>
                  <a:pt x="423430" y="171107"/>
                </a:lnTo>
                <a:lnTo>
                  <a:pt x="446265" y="199199"/>
                </a:lnTo>
                <a:lnTo>
                  <a:pt x="462559" y="230225"/>
                </a:lnTo>
                <a:lnTo>
                  <a:pt x="472363" y="263245"/>
                </a:lnTo>
                <a:lnTo>
                  <a:pt x="475640" y="297256"/>
                </a:lnTo>
                <a:lnTo>
                  <a:pt x="474827" y="314388"/>
                </a:lnTo>
                <a:lnTo>
                  <a:pt x="462508" y="364464"/>
                </a:lnTo>
                <a:lnTo>
                  <a:pt x="435711" y="409879"/>
                </a:lnTo>
                <a:lnTo>
                  <a:pt x="423430" y="423456"/>
                </a:lnTo>
                <a:lnTo>
                  <a:pt x="461022" y="391541"/>
                </a:lnTo>
                <a:lnTo>
                  <a:pt x="502145" y="366890"/>
                </a:lnTo>
                <a:lnTo>
                  <a:pt x="545909" y="349478"/>
                </a:lnTo>
                <a:lnTo>
                  <a:pt x="591439" y="339318"/>
                </a:lnTo>
                <a:lnTo>
                  <a:pt x="593750" y="318350"/>
                </a:lnTo>
                <a:lnTo>
                  <a:pt x="594537" y="297256"/>
                </a:lnTo>
                <a:close/>
              </a:path>
              <a:path w="1267459" h="594995">
                <a:moveTo>
                  <a:pt x="843889" y="171221"/>
                </a:moveTo>
                <a:lnTo>
                  <a:pt x="806284" y="203111"/>
                </a:lnTo>
                <a:lnTo>
                  <a:pt x="765111" y="227736"/>
                </a:lnTo>
                <a:lnTo>
                  <a:pt x="721271" y="245084"/>
                </a:lnTo>
                <a:lnTo>
                  <a:pt x="675640" y="255104"/>
                </a:lnTo>
                <a:lnTo>
                  <a:pt x="673379" y="276148"/>
                </a:lnTo>
                <a:lnTo>
                  <a:pt x="672642" y="297408"/>
                </a:lnTo>
                <a:lnTo>
                  <a:pt x="673430" y="318363"/>
                </a:lnTo>
                <a:lnTo>
                  <a:pt x="675754" y="339344"/>
                </a:lnTo>
                <a:lnTo>
                  <a:pt x="721271" y="349478"/>
                </a:lnTo>
                <a:lnTo>
                  <a:pt x="765035" y="366890"/>
                </a:lnTo>
                <a:lnTo>
                  <a:pt x="806170" y="391553"/>
                </a:lnTo>
                <a:lnTo>
                  <a:pt x="843762" y="423443"/>
                </a:lnTo>
                <a:lnTo>
                  <a:pt x="820953" y="395503"/>
                </a:lnTo>
                <a:lnTo>
                  <a:pt x="804633" y="364502"/>
                </a:lnTo>
                <a:lnTo>
                  <a:pt x="794854" y="331431"/>
                </a:lnTo>
                <a:lnTo>
                  <a:pt x="791654" y="297408"/>
                </a:lnTo>
                <a:lnTo>
                  <a:pt x="792467" y="280263"/>
                </a:lnTo>
                <a:lnTo>
                  <a:pt x="804722" y="230263"/>
                </a:lnTo>
                <a:lnTo>
                  <a:pt x="831646" y="184734"/>
                </a:lnTo>
                <a:lnTo>
                  <a:pt x="843889" y="171221"/>
                </a:lnTo>
                <a:close/>
              </a:path>
              <a:path w="1267459" h="594995">
                <a:moveTo>
                  <a:pt x="1267231" y="297268"/>
                </a:moveTo>
                <a:lnTo>
                  <a:pt x="1263738" y="251815"/>
                </a:lnTo>
                <a:lnTo>
                  <a:pt x="1253274" y="207175"/>
                </a:lnTo>
                <a:lnTo>
                  <a:pt x="1235849" y="164261"/>
                </a:lnTo>
                <a:lnTo>
                  <a:pt x="1211453" y="123939"/>
                </a:lnTo>
                <a:lnTo>
                  <a:pt x="1207236" y="118986"/>
                </a:lnTo>
                <a:lnTo>
                  <a:pt x="1180109" y="87096"/>
                </a:lnTo>
                <a:lnTo>
                  <a:pt x="1143254" y="55740"/>
                </a:lnTo>
                <a:lnTo>
                  <a:pt x="1102944" y="31356"/>
                </a:lnTo>
                <a:lnTo>
                  <a:pt x="1060043" y="13931"/>
                </a:lnTo>
                <a:lnTo>
                  <a:pt x="1015428" y="3479"/>
                </a:lnTo>
                <a:lnTo>
                  <a:pt x="969962" y="0"/>
                </a:lnTo>
                <a:lnTo>
                  <a:pt x="959421" y="203"/>
                </a:lnTo>
                <a:lnTo>
                  <a:pt x="948855" y="787"/>
                </a:lnTo>
                <a:lnTo>
                  <a:pt x="938288" y="1727"/>
                </a:lnTo>
                <a:lnTo>
                  <a:pt x="927760" y="3009"/>
                </a:lnTo>
                <a:lnTo>
                  <a:pt x="917740" y="48641"/>
                </a:lnTo>
                <a:lnTo>
                  <a:pt x="900404" y="92468"/>
                </a:lnTo>
                <a:lnTo>
                  <a:pt x="875766" y="133629"/>
                </a:lnTo>
                <a:lnTo>
                  <a:pt x="843889" y="171221"/>
                </a:lnTo>
                <a:lnTo>
                  <a:pt x="871804" y="148399"/>
                </a:lnTo>
                <a:lnTo>
                  <a:pt x="902792" y="132067"/>
                </a:lnTo>
                <a:lnTo>
                  <a:pt x="935812" y="122262"/>
                </a:lnTo>
                <a:lnTo>
                  <a:pt x="969822" y="118986"/>
                </a:lnTo>
                <a:lnTo>
                  <a:pt x="1003985" y="122262"/>
                </a:lnTo>
                <a:lnTo>
                  <a:pt x="1068006" y="148348"/>
                </a:lnTo>
                <a:lnTo>
                  <a:pt x="1118857" y="199224"/>
                </a:lnTo>
                <a:lnTo>
                  <a:pt x="1144993" y="263321"/>
                </a:lnTo>
                <a:lnTo>
                  <a:pt x="1148207" y="297408"/>
                </a:lnTo>
                <a:lnTo>
                  <a:pt x="1147445" y="314464"/>
                </a:lnTo>
                <a:lnTo>
                  <a:pt x="1135291" y="364528"/>
                </a:lnTo>
                <a:lnTo>
                  <a:pt x="1108303" y="409930"/>
                </a:lnTo>
                <a:lnTo>
                  <a:pt x="1068095" y="446316"/>
                </a:lnTo>
                <a:lnTo>
                  <a:pt x="1004011" y="472440"/>
                </a:lnTo>
                <a:lnTo>
                  <a:pt x="969962" y="475653"/>
                </a:lnTo>
                <a:lnTo>
                  <a:pt x="952804" y="474840"/>
                </a:lnTo>
                <a:lnTo>
                  <a:pt x="902639" y="462661"/>
                </a:lnTo>
                <a:lnTo>
                  <a:pt x="857275" y="435673"/>
                </a:lnTo>
                <a:lnTo>
                  <a:pt x="843762" y="423443"/>
                </a:lnTo>
                <a:lnTo>
                  <a:pt x="875665" y="461035"/>
                </a:lnTo>
                <a:lnTo>
                  <a:pt x="900328" y="502183"/>
                </a:lnTo>
                <a:lnTo>
                  <a:pt x="917765" y="545985"/>
                </a:lnTo>
                <a:lnTo>
                  <a:pt x="927963" y="591566"/>
                </a:lnTo>
                <a:lnTo>
                  <a:pt x="938415" y="592886"/>
                </a:lnTo>
                <a:lnTo>
                  <a:pt x="948918" y="593813"/>
                </a:lnTo>
                <a:lnTo>
                  <a:pt x="959472" y="594398"/>
                </a:lnTo>
                <a:lnTo>
                  <a:pt x="970038" y="594639"/>
                </a:lnTo>
                <a:lnTo>
                  <a:pt x="1015530" y="591146"/>
                </a:lnTo>
                <a:lnTo>
                  <a:pt x="1060157" y="580694"/>
                </a:lnTo>
                <a:lnTo>
                  <a:pt x="1103058" y="563283"/>
                </a:lnTo>
                <a:lnTo>
                  <a:pt x="1143368" y="538899"/>
                </a:lnTo>
                <a:lnTo>
                  <a:pt x="1180236" y="507555"/>
                </a:lnTo>
                <a:lnTo>
                  <a:pt x="1207363" y="475653"/>
                </a:lnTo>
                <a:lnTo>
                  <a:pt x="1211580" y="470700"/>
                </a:lnTo>
                <a:lnTo>
                  <a:pt x="1235938" y="430390"/>
                </a:lnTo>
                <a:lnTo>
                  <a:pt x="1253350" y="387477"/>
                </a:lnTo>
                <a:lnTo>
                  <a:pt x="1263777" y="342836"/>
                </a:lnTo>
                <a:lnTo>
                  <a:pt x="1267231" y="297268"/>
                </a:lnTo>
                <a:close/>
              </a:path>
            </a:pathLst>
          </a:custGeom>
          <a:solidFill>
            <a:srgbClr val="BF8F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g object 24"/>
          <p:cNvSpPr/>
          <p:nvPr/>
        </p:nvSpPr>
        <p:spPr>
          <a:xfrm>
            <a:off x="5700403" y="8806508"/>
            <a:ext cx="594995" cy="594995"/>
          </a:xfrm>
          <a:custGeom>
            <a:avLst/>
            <a:gdLst/>
            <a:ahLst/>
            <a:cxnLst/>
            <a:rect l="l" t="t" r="r" b="b"/>
            <a:pathLst>
              <a:path w="594995" h="594995">
                <a:moveTo>
                  <a:pt x="171018" y="423418"/>
                </a:moveTo>
                <a:lnTo>
                  <a:pt x="202918" y="460990"/>
                </a:lnTo>
                <a:lnTo>
                  <a:pt x="227577" y="502121"/>
                </a:lnTo>
                <a:lnTo>
                  <a:pt x="244988" y="545902"/>
                </a:lnTo>
                <a:lnTo>
                  <a:pt x="255143" y="591426"/>
                </a:lnTo>
                <a:lnTo>
                  <a:pt x="265585" y="592747"/>
                </a:lnTo>
                <a:lnTo>
                  <a:pt x="276114" y="593710"/>
                </a:lnTo>
                <a:lnTo>
                  <a:pt x="286675" y="594299"/>
                </a:lnTo>
                <a:lnTo>
                  <a:pt x="297218" y="594499"/>
                </a:lnTo>
                <a:lnTo>
                  <a:pt x="307777" y="594337"/>
                </a:lnTo>
                <a:lnTo>
                  <a:pt x="318314" y="593744"/>
                </a:lnTo>
                <a:lnTo>
                  <a:pt x="328903" y="592747"/>
                </a:lnTo>
                <a:lnTo>
                  <a:pt x="339229" y="591426"/>
                </a:lnTo>
                <a:lnTo>
                  <a:pt x="349383" y="545902"/>
                </a:lnTo>
                <a:lnTo>
                  <a:pt x="366792" y="502121"/>
                </a:lnTo>
                <a:lnTo>
                  <a:pt x="382670" y="475640"/>
                </a:lnTo>
                <a:lnTo>
                  <a:pt x="297218" y="475640"/>
                </a:lnTo>
                <a:lnTo>
                  <a:pt x="280072" y="474824"/>
                </a:lnTo>
                <a:lnTo>
                  <a:pt x="229933" y="462610"/>
                </a:lnTo>
                <a:lnTo>
                  <a:pt x="184590" y="435685"/>
                </a:lnTo>
                <a:lnTo>
                  <a:pt x="171018" y="423418"/>
                </a:lnTo>
                <a:close/>
              </a:path>
              <a:path w="594995" h="594995">
                <a:moveTo>
                  <a:pt x="423367" y="423418"/>
                </a:moveTo>
                <a:lnTo>
                  <a:pt x="395357" y="446300"/>
                </a:lnTo>
                <a:lnTo>
                  <a:pt x="364331" y="462630"/>
                </a:lnTo>
                <a:lnTo>
                  <a:pt x="331277" y="472415"/>
                </a:lnTo>
                <a:lnTo>
                  <a:pt x="297218" y="475640"/>
                </a:lnTo>
                <a:lnTo>
                  <a:pt x="382670" y="475640"/>
                </a:lnTo>
                <a:lnTo>
                  <a:pt x="391454" y="460990"/>
                </a:lnTo>
                <a:lnTo>
                  <a:pt x="423367" y="423418"/>
                </a:lnTo>
                <a:close/>
              </a:path>
              <a:path w="594995" h="594995">
                <a:moveTo>
                  <a:pt x="297218" y="0"/>
                </a:moveTo>
                <a:lnTo>
                  <a:pt x="251713" y="3482"/>
                </a:lnTo>
                <a:lnTo>
                  <a:pt x="207078" y="13930"/>
                </a:lnTo>
                <a:lnTo>
                  <a:pt x="164175" y="31343"/>
                </a:lnTo>
                <a:lnTo>
                  <a:pt x="123868" y="55723"/>
                </a:lnTo>
                <a:lnTo>
                  <a:pt x="87020" y="87071"/>
                </a:lnTo>
                <a:lnTo>
                  <a:pt x="56031" y="123422"/>
                </a:lnTo>
                <a:lnTo>
                  <a:pt x="31827" y="163169"/>
                </a:lnTo>
                <a:lnTo>
                  <a:pt x="14416" y="205471"/>
                </a:lnTo>
                <a:lnTo>
                  <a:pt x="3804" y="249487"/>
                </a:lnTo>
                <a:lnTo>
                  <a:pt x="0" y="294374"/>
                </a:lnTo>
                <a:lnTo>
                  <a:pt x="3010" y="339293"/>
                </a:lnTo>
                <a:lnTo>
                  <a:pt x="48528" y="349446"/>
                </a:lnTo>
                <a:lnTo>
                  <a:pt x="92300" y="366853"/>
                </a:lnTo>
                <a:lnTo>
                  <a:pt x="133429" y="391512"/>
                </a:lnTo>
                <a:lnTo>
                  <a:pt x="171018" y="423418"/>
                </a:lnTo>
                <a:lnTo>
                  <a:pt x="148208" y="395471"/>
                </a:lnTo>
                <a:lnTo>
                  <a:pt x="131902" y="364469"/>
                </a:lnTo>
                <a:lnTo>
                  <a:pt x="122126" y="331389"/>
                </a:lnTo>
                <a:lnTo>
                  <a:pt x="118922" y="297357"/>
                </a:lnTo>
                <a:lnTo>
                  <a:pt x="119731" y="280229"/>
                </a:lnTo>
                <a:lnTo>
                  <a:pt x="131826" y="230187"/>
                </a:lnTo>
                <a:lnTo>
                  <a:pt x="158908" y="184687"/>
                </a:lnTo>
                <a:lnTo>
                  <a:pt x="199071" y="148346"/>
                </a:lnTo>
                <a:lnTo>
                  <a:pt x="263078" y="122221"/>
                </a:lnTo>
                <a:lnTo>
                  <a:pt x="297091" y="118948"/>
                </a:lnTo>
                <a:lnTo>
                  <a:pt x="534531" y="118948"/>
                </a:lnTo>
                <a:lnTo>
                  <a:pt x="507365" y="87071"/>
                </a:lnTo>
                <a:lnTo>
                  <a:pt x="470514" y="55723"/>
                </a:lnTo>
                <a:lnTo>
                  <a:pt x="430205" y="31343"/>
                </a:lnTo>
                <a:lnTo>
                  <a:pt x="387307" y="13930"/>
                </a:lnTo>
                <a:lnTo>
                  <a:pt x="342688" y="3482"/>
                </a:lnTo>
                <a:lnTo>
                  <a:pt x="297218" y="0"/>
                </a:lnTo>
                <a:close/>
              </a:path>
              <a:path w="594995" h="594995">
                <a:moveTo>
                  <a:pt x="534531" y="118948"/>
                </a:moveTo>
                <a:lnTo>
                  <a:pt x="297091" y="118948"/>
                </a:lnTo>
                <a:lnTo>
                  <a:pt x="331271" y="122221"/>
                </a:lnTo>
                <a:lnTo>
                  <a:pt x="364271" y="131979"/>
                </a:lnTo>
                <a:lnTo>
                  <a:pt x="423240" y="171157"/>
                </a:lnTo>
                <a:lnTo>
                  <a:pt x="462464" y="230200"/>
                </a:lnTo>
                <a:lnTo>
                  <a:pt x="475475" y="297357"/>
                </a:lnTo>
                <a:lnTo>
                  <a:pt x="474704" y="314421"/>
                </a:lnTo>
                <a:lnTo>
                  <a:pt x="462439" y="364469"/>
                </a:lnTo>
                <a:lnTo>
                  <a:pt x="435578" y="409894"/>
                </a:lnTo>
                <a:lnTo>
                  <a:pt x="423367" y="423418"/>
                </a:lnTo>
                <a:lnTo>
                  <a:pt x="460953" y="391512"/>
                </a:lnTo>
                <a:lnTo>
                  <a:pt x="502078" y="366853"/>
                </a:lnTo>
                <a:lnTo>
                  <a:pt x="545846" y="349446"/>
                </a:lnTo>
                <a:lnTo>
                  <a:pt x="591362" y="339293"/>
                </a:lnTo>
                <a:lnTo>
                  <a:pt x="594372" y="294374"/>
                </a:lnTo>
                <a:lnTo>
                  <a:pt x="590566" y="249487"/>
                </a:lnTo>
                <a:lnTo>
                  <a:pt x="579953" y="205471"/>
                </a:lnTo>
                <a:lnTo>
                  <a:pt x="562543" y="163169"/>
                </a:lnTo>
                <a:lnTo>
                  <a:pt x="538344" y="123422"/>
                </a:lnTo>
                <a:lnTo>
                  <a:pt x="534531" y="118948"/>
                </a:lnTo>
                <a:close/>
              </a:path>
            </a:pathLst>
          </a:custGeom>
          <a:solidFill>
            <a:srgbClr val="1A203D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5" name="bg object 25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4806009" y="9823507"/>
            <a:ext cx="462003" cy="462029"/>
          </a:xfrm>
          <a:prstGeom prst="rect">
            <a:avLst/>
          </a:prstGeom>
        </p:spPr>
      </p:pic>
      <p:pic>
        <p:nvPicPr>
          <p:cNvPr id="26" name="bg object 26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6701837" y="8499707"/>
            <a:ext cx="462003" cy="462029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47299" y="2070773"/>
            <a:ext cx="5668251" cy="13817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800" b="1" i="0">
                <a:solidFill>
                  <a:srgbClr val="1A203D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5/9/22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179445" y="652861"/>
            <a:ext cx="730250" cy="99695"/>
          </a:xfrm>
          <a:custGeom>
            <a:avLst/>
            <a:gdLst/>
            <a:ahLst/>
            <a:cxnLst/>
            <a:rect l="l" t="t" r="r" b="b"/>
            <a:pathLst>
              <a:path w="730250" h="99695">
                <a:moveTo>
                  <a:pt x="38823" y="1638"/>
                </a:moveTo>
                <a:lnTo>
                  <a:pt x="0" y="1638"/>
                </a:lnTo>
                <a:lnTo>
                  <a:pt x="0" y="98031"/>
                </a:lnTo>
                <a:lnTo>
                  <a:pt x="41313" y="98031"/>
                </a:lnTo>
                <a:lnTo>
                  <a:pt x="55574" y="96206"/>
                </a:lnTo>
                <a:lnTo>
                  <a:pt x="66417" y="90870"/>
                </a:lnTo>
                <a:lnTo>
                  <a:pt x="71690" y="84264"/>
                </a:lnTo>
                <a:lnTo>
                  <a:pt x="16383" y="84264"/>
                </a:lnTo>
                <a:lnTo>
                  <a:pt x="16383" y="55626"/>
                </a:lnTo>
                <a:lnTo>
                  <a:pt x="70066" y="55626"/>
                </a:lnTo>
                <a:lnTo>
                  <a:pt x="64976" y="51363"/>
                </a:lnTo>
                <a:lnTo>
                  <a:pt x="57543" y="48056"/>
                </a:lnTo>
                <a:lnTo>
                  <a:pt x="66357" y="44196"/>
                </a:lnTo>
                <a:lnTo>
                  <a:pt x="67773" y="42545"/>
                </a:lnTo>
                <a:lnTo>
                  <a:pt x="16383" y="42545"/>
                </a:lnTo>
                <a:lnTo>
                  <a:pt x="16383" y="15417"/>
                </a:lnTo>
                <a:lnTo>
                  <a:pt x="68664" y="15417"/>
                </a:lnTo>
                <a:lnTo>
                  <a:pt x="63890" y="9043"/>
                </a:lnTo>
                <a:lnTo>
                  <a:pt x="53537" y="3610"/>
                </a:lnTo>
                <a:lnTo>
                  <a:pt x="38823" y="1638"/>
                </a:lnTo>
                <a:close/>
              </a:path>
              <a:path w="730250" h="99695">
                <a:moveTo>
                  <a:pt x="70066" y="55626"/>
                </a:moveTo>
                <a:lnTo>
                  <a:pt x="51904" y="55626"/>
                </a:lnTo>
                <a:lnTo>
                  <a:pt x="58927" y="60439"/>
                </a:lnTo>
                <a:lnTo>
                  <a:pt x="58927" y="79311"/>
                </a:lnTo>
                <a:lnTo>
                  <a:pt x="52044" y="84264"/>
                </a:lnTo>
                <a:lnTo>
                  <a:pt x="71690" y="84264"/>
                </a:lnTo>
                <a:lnTo>
                  <a:pt x="73313" y="82231"/>
                </a:lnTo>
                <a:lnTo>
                  <a:pt x="75730" y="70497"/>
                </a:lnTo>
                <a:lnTo>
                  <a:pt x="74419" y="62533"/>
                </a:lnTo>
                <a:lnTo>
                  <a:pt x="70718" y="56172"/>
                </a:lnTo>
                <a:lnTo>
                  <a:pt x="70066" y="55626"/>
                </a:lnTo>
                <a:close/>
              </a:path>
              <a:path w="730250" h="99695">
                <a:moveTo>
                  <a:pt x="68664" y="15417"/>
                </a:moveTo>
                <a:lnTo>
                  <a:pt x="49707" y="15417"/>
                </a:lnTo>
                <a:lnTo>
                  <a:pt x="55219" y="21196"/>
                </a:lnTo>
                <a:lnTo>
                  <a:pt x="55219" y="36487"/>
                </a:lnTo>
                <a:lnTo>
                  <a:pt x="49707" y="42545"/>
                </a:lnTo>
                <a:lnTo>
                  <a:pt x="67773" y="42545"/>
                </a:lnTo>
                <a:lnTo>
                  <a:pt x="72021" y="37592"/>
                </a:lnTo>
                <a:lnTo>
                  <a:pt x="72021" y="27393"/>
                </a:lnTo>
                <a:lnTo>
                  <a:pt x="70009" y="17213"/>
                </a:lnTo>
                <a:lnTo>
                  <a:pt x="68664" y="15417"/>
                </a:lnTo>
                <a:close/>
              </a:path>
              <a:path w="730250" h="99695">
                <a:moveTo>
                  <a:pt x="108775" y="1638"/>
                </a:moveTo>
                <a:lnTo>
                  <a:pt x="92113" y="1638"/>
                </a:lnTo>
                <a:lnTo>
                  <a:pt x="92113" y="61823"/>
                </a:lnTo>
                <a:lnTo>
                  <a:pt x="95110" y="78422"/>
                </a:lnTo>
                <a:lnTo>
                  <a:pt x="103389" y="90249"/>
                </a:lnTo>
                <a:lnTo>
                  <a:pt x="115874" y="97328"/>
                </a:lnTo>
                <a:lnTo>
                  <a:pt x="131495" y="99682"/>
                </a:lnTo>
                <a:lnTo>
                  <a:pt x="147114" y="97328"/>
                </a:lnTo>
                <a:lnTo>
                  <a:pt x="159596" y="90249"/>
                </a:lnTo>
                <a:lnTo>
                  <a:pt x="163010" y="85369"/>
                </a:lnTo>
                <a:lnTo>
                  <a:pt x="131495" y="85369"/>
                </a:lnTo>
                <a:lnTo>
                  <a:pt x="122486" y="83838"/>
                </a:lnTo>
                <a:lnTo>
                  <a:pt x="115282" y="79325"/>
                </a:lnTo>
                <a:lnTo>
                  <a:pt x="110505" y="71948"/>
                </a:lnTo>
                <a:lnTo>
                  <a:pt x="108775" y="61823"/>
                </a:lnTo>
                <a:lnTo>
                  <a:pt x="108775" y="1638"/>
                </a:lnTo>
                <a:close/>
              </a:path>
              <a:path w="730250" h="99695">
                <a:moveTo>
                  <a:pt x="170865" y="1638"/>
                </a:moveTo>
                <a:lnTo>
                  <a:pt x="154355" y="1638"/>
                </a:lnTo>
                <a:lnTo>
                  <a:pt x="154355" y="61823"/>
                </a:lnTo>
                <a:lnTo>
                  <a:pt x="152603" y="71948"/>
                </a:lnTo>
                <a:lnTo>
                  <a:pt x="147778" y="79325"/>
                </a:lnTo>
                <a:lnTo>
                  <a:pt x="140527" y="83838"/>
                </a:lnTo>
                <a:lnTo>
                  <a:pt x="131495" y="85369"/>
                </a:lnTo>
                <a:lnTo>
                  <a:pt x="163010" y="85369"/>
                </a:lnTo>
                <a:lnTo>
                  <a:pt x="167869" y="78422"/>
                </a:lnTo>
                <a:lnTo>
                  <a:pt x="170865" y="61823"/>
                </a:lnTo>
                <a:lnTo>
                  <a:pt x="170865" y="1638"/>
                </a:lnTo>
                <a:close/>
              </a:path>
              <a:path w="730250" h="99695">
                <a:moveTo>
                  <a:pt x="221399" y="1638"/>
                </a:moveTo>
                <a:lnTo>
                  <a:pt x="191655" y="1638"/>
                </a:lnTo>
                <a:lnTo>
                  <a:pt x="191655" y="98031"/>
                </a:lnTo>
                <a:lnTo>
                  <a:pt x="221399" y="98031"/>
                </a:lnTo>
                <a:lnTo>
                  <a:pt x="244408" y="94738"/>
                </a:lnTo>
                <a:lnTo>
                  <a:pt x="260792" y="85221"/>
                </a:lnTo>
                <a:lnTo>
                  <a:pt x="261500" y="84124"/>
                </a:lnTo>
                <a:lnTo>
                  <a:pt x="208051" y="84124"/>
                </a:lnTo>
                <a:lnTo>
                  <a:pt x="208051" y="15557"/>
                </a:lnTo>
                <a:lnTo>
                  <a:pt x="261090" y="15557"/>
                </a:lnTo>
                <a:lnTo>
                  <a:pt x="260326" y="14412"/>
                </a:lnTo>
                <a:lnTo>
                  <a:pt x="243883" y="4927"/>
                </a:lnTo>
                <a:lnTo>
                  <a:pt x="221399" y="1638"/>
                </a:lnTo>
                <a:close/>
              </a:path>
              <a:path w="730250" h="99695">
                <a:moveTo>
                  <a:pt x="261090" y="15557"/>
                </a:moveTo>
                <a:lnTo>
                  <a:pt x="222364" y="15557"/>
                </a:lnTo>
                <a:lnTo>
                  <a:pt x="237193" y="17950"/>
                </a:lnTo>
                <a:lnTo>
                  <a:pt x="248075" y="24782"/>
                </a:lnTo>
                <a:lnTo>
                  <a:pt x="254775" y="35536"/>
                </a:lnTo>
                <a:lnTo>
                  <a:pt x="257060" y="49695"/>
                </a:lnTo>
                <a:lnTo>
                  <a:pt x="254873" y="64081"/>
                </a:lnTo>
                <a:lnTo>
                  <a:pt x="248337" y="74915"/>
                </a:lnTo>
                <a:lnTo>
                  <a:pt x="237488" y="81747"/>
                </a:lnTo>
                <a:lnTo>
                  <a:pt x="222364" y="84124"/>
                </a:lnTo>
                <a:lnTo>
                  <a:pt x="261500" y="84124"/>
                </a:lnTo>
                <a:lnTo>
                  <a:pt x="270592" y="70026"/>
                </a:lnTo>
                <a:lnTo>
                  <a:pt x="273850" y="49695"/>
                </a:lnTo>
                <a:lnTo>
                  <a:pt x="270417" y="29525"/>
                </a:lnTo>
                <a:lnTo>
                  <a:pt x="261090" y="15557"/>
                </a:lnTo>
                <a:close/>
              </a:path>
              <a:path w="730250" h="99695">
                <a:moveTo>
                  <a:pt x="332371" y="1638"/>
                </a:moveTo>
                <a:lnTo>
                  <a:pt x="312966" y="1638"/>
                </a:lnTo>
                <a:lnTo>
                  <a:pt x="277304" y="98031"/>
                </a:lnTo>
                <a:lnTo>
                  <a:pt x="295198" y="98031"/>
                </a:lnTo>
                <a:lnTo>
                  <a:pt x="302348" y="77228"/>
                </a:lnTo>
                <a:lnTo>
                  <a:pt x="360337" y="77228"/>
                </a:lnTo>
                <a:lnTo>
                  <a:pt x="355399" y="63881"/>
                </a:lnTo>
                <a:lnTo>
                  <a:pt x="306908" y="63881"/>
                </a:lnTo>
                <a:lnTo>
                  <a:pt x="322465" y="18999"/>
                </a:lnTo>
                <a:lnTo>
                  <a:pt x="338794" y="18999"/>
                </a:lnTo>
                <a:lnTo>
                  <a:pt x="332371" y="1638"/>
                </a:lnTo>
                <a:close/>
              </a:path>
              <a:path w="730250" h="99695">
                <a:moveTo>
                  <a:pt x="360337" y="77228"/>
                </a:moveTo>
                <a:lnTo>
                  <a:pt x="342976" y="77228"/>
                </a:lnTo>
                <a:lnTo>
                  <a:pt x="350266" y="98031"/>
                </a:lnTo>
                <a:lnTo>
                  <a:pt x="368033" y="98031"/>
                </a:lnTo>
                <a:lnTo>
                  <a:pt x="360337" y="77228"/>
                </a:lnTo>
                <a:close/>
              </a:path>
              <a:path w="730250" h="99695">
                <a:moveTo>
                  <a:pt x="338794" y="18999"/>
                </a:moveTo>
                <a:lnTo>
                  <a:pt x="322745" y="18999"/>
                </a:lnTo>
                <a:lnTo>
                  <a:pt x="338289" y="63881"/>
                </a:lnTo>
                <a:lnTo>
                  <a:pt x="355399" y="63881"/>
                </a:lnTo>
                <a:lnTo>
                  <a:pt x="338794" y="18999"/>
                </a:lnTo>
                <a:close/>
              </a:path>
              <a:path w="730250" h="99695">
                <a:moveTo>
                  <a:pt x="418566" y="1638"/>
                </a:moveTo>
                <a:lnTo>
                  <a:pt x="379323" y="1638"/>
                </a:lnTo>
                <a:lnTo>
                  <a:pt x="379323" y="98031"/>
                </a:lnTo>
                <a:lnTo>
                  <a:pt x="395846" y="98031"/>
                </a:lnTo>
                <a:lnTo>
                  <a:pt x="395846" y="61404"/>
                </a:lnTo>
                <a:lnTo>
                  <a:pt x="418566" y="61404"/>
                </a:lnTo>
                <a:lnTo>
                  <a:pt x="434992" y="58747"/>
                </a:lnTo>
                <a:lnTo>
                  <a:pt x="445893" y="51819"/>
                </a:lnTo>
                <a:lnTo>
                  <a:pt x="448350" y="47904"/>
                </a:lnTo>
                <a:lnTo>
                  <a:pt x="395846" y="47904"/>
                </a:lnTo>
                <a:lnTo>
                  <a:pt x="395846" y="15417"/>
                </a:lnTo>
                <a:lnTo>
                  <a:pt x="448775" y="15417"/>
                </a:lnTo>
                <a:lnTo>
                  <a:pt x="445946" y="10934"/>
                </a:lnTo>
                <a:lnTo>
                  <a:pt x="435051" y="4194"/>
                </a:lnTo>
                <a:lnTo>
                  <a:pt x="418566" y="1638"/>
                </a:lnTo>
                <a:close/>
              </a:path>
              <a:path w="730250" h="99695">
                <a:moveTo>
                  <a:pt x="448775" y="15417"/>
                </a:moveTo>
                <a:lnTo>
                  <a:pt x="431774" y="15417"/>
                </a:lnTo>
                <a:lnTo>
                  <a:pt x="437286" y="22720"/>
                </a:lnTo>
                <a:lnTo>
                  <a:pt x="437286" y="40195"/>
                </a:lnTo>
                <a:lnTo>
                  <a:pt x="431774" y="47904"/>
                </a:lnTo>
                <a:lnTo>
                  <a:pt x="448350" y="47904"/>
                </a:lnTo>
                <a:lnTo>
                  <a:pt x="451942" y="42180"/>
                </a:lnTo>
                <a:lnTo>
                  <a:pt x="453809" y="31394"/>
                </a:lnTo>
                <a:lnTo>
                  <a:pt x="451961" y="20465"/>
                </a:lnTo>
                <a:lnTo>
                  <a:pt x="448775" y="15417"/>
                </a:lnTo>
                <a:close/>
              </a:path>
              <a:path w="730250" h="99695">
                <a:moveTo>
                  <a:pt x="529958" y="1638"/>
                </a:moveTo>
                <a:lnTo>
                  <a:pt x="461670" y="1638"/>
                </a:lnTo>
                <a:lnTo>
                  <a:pt x="461670" y="98031"/>
                </a:lnTo>
                <a:lnTo>
                  <a:pt x="530644" y="98031"/>
                </a:lnTo>
                <a:lnTo>
                  <a:pt x="530644" y="83439"/>
                </a:lnTo>
                <a:lnTo>
                  <a:pt x="478040" y="83439"/>
                </a:lnTo>
                <a:lnTo>
                  <a:pt x="478040" y="55765"/>
                </a:lnTo>
                <a:lnTo>
                  <a:pt x="524586" y="55765"/>
                </a:lnTo>
                <a:lnTo>
                  <a:pt x="524586" y="42265"/>
                </a:lnTo>
                <a:lnTo>
                  <a:pt x="478040" y="42265"/>
                </a:lnTo>
                <a:lnTo>
                  <a:pt x="478040" y="16243"/>
                </a:lnTo>
                <a:lnTo>
                  <a:pt x="529958" y="16243"/>
                </a:lnTo>
                <a:lnTo>
                  <a:pt x="529958" y="1638"/>
                </a:lnTo>
                <a:close/>
              </a:path>
              <a:path w="730250" h="99695">
                <a:moveTo>
                  <a:pt x="549783" y="76276"/>
                </a:moveTo>
                <a:lnTo>
                  <a:pt x="541794" y="89357"/>
                </a:lnTo>
                <a:lnTo>
                  <a:pt x="549483" y="93408"/>
                </a:lnTo>
                <a:lnTo>
                  <a:pt x="558458" y="96686"/>
                </a:lnTo>
                <a:lnTo>
                  <a:pt x="568360" y="98881"/>
                </a:lnTo>
                <a:lnTo>
                  <a:pt x="578827" y="99682"/>
                </a:lnTo>
                <a:lnTo>
                  <a:pt x="594715" y="97541"/>
                </a:lnTo>
                <a:lnTo>
                  <a:pt x="606029" y="91646"/>
                </a:lnTo>
                <a:lnTo>
                  <a:pt x="611036" y="85090"/>
                </a:lnTo>
                <a:lnTo>
                  <a:pt x="578827" y="85090"/>
                </a:lnTo>
                <a:lnTo>
                  <a:pt x="571021" y="84448"/>
                </a:lnTo>
                <a:lnTo>
                  <a:pt x="563533" y="82645"/>
                </a:lnTo>
                <a:lnTo>
                  <a:pt x="556432" y="79860"/>
                </a:lnTo>
                <a:lnTo>
                  <a:pt x="549783" y="76276"/>
                </a:lnTo>
                <a:close/>
              </a:path>
              <a:path w="730250" h="99695">
                <a:moveTo>
                  <a:pt x="578002" y="0"/>
                </a:moveTo>
                <a:lnTo>
                  <a:pt x="563482" y="2166"/>
                </a:lnTo>
                <a:lnTo>
                  <a:pt x="552688" y="8050"/>
                </a:lnTo>
                <a:lnTo>
                  <a:pt x="545923" y="16839"/>
                </a:lnTo>
                <a:lnTo>
                  <a:pt x="543585" y="27673"/>
                </a:lnTo>
                <a:lnTo>
                  <a:pt x="552062" y="47025"/>
                </a:lnTo>
                <a:lnTo>
                  <a:pt x="570712" y="55395"/>
                </a:lnTo>
                <a:lnTo>
                  <a:pt x="589362" y="60954"/>
                </a:lnTo>
                <a:lnTo>
                  <a:pt x="597741" y="71742"/>
                </a:lnTo>
                <a:lnTo>
                  <a:pt x="597839" y="79578"/>
                </a:lnTo>
                <a:lnTo>
                  <a:pt x="591502" y="85090"/>
                </a:lnTo>
                <a:lnTo>
                  <a:pt x="611036" y="85090"/>
                </a:lnTo>
                <a:lnTo>
                  <a:pt x="612798" y="82783"/>
                </a:lnTo>
                <a:lnTo>
                  <a:pt x="615048" y="71742"/>
                </a:lnTo>
                <a:lnTo>
                  <a:pt x="606573" y="52046"/>
                </a:lnTo>
                <a:lnTo>
                  <a:pt x="587927" y="43624"/>
                </a:lnTo>
                <a:lnTo>
                  <a:pt x="569281" y="38173"/>
                </a:lnTo>
                <a:lnTo>
                  <a:pt x="560806" y="27393"/>
                </a:lnTo>
                <a:lnTo>
                  <a:pt x="560806" y="20231"/>
                </a:lnTo>
                <a:lnTo>
                  <a:pt x="567410" y="14592"/>
                </a:lnTo>
                <a:lnTo>
                  <a:pt x="608302" y="14592"/>
                </a:lnTo>
                <a:lnTo>
                  <a:pt x="611466" y="7848"/>
                </a:lnTo>
                <a:lnTo>
                  <a:pt x="603953" y="4645"/>
                </a:lnTo>
                <a:lnTo>
                  <a:pt x="595803" y="2154"/>
                </a:lnTo>
                <a:lnTo>
                  <a:pt x="587222" y="567"/>
                </a:lnTo>
                <a:lnTo>
                  <a:pt x="578002" y="0"/>
                </a:lnTo>
                <a:close/>
              </a:path>
              <a:path w="730250" h="99695">
                <a:moveTo>
                  <a:pt x="608302" y="14592"/>
                </a:moveTo>
                <a:lnTo>
                  <a:pt x="578573" y="14592"/>
                </a:lnTo>
                <a:lnTo>
                  <a:pt x="585606" y="15041"/>
                </a:lnTo>
                <a:lnTo>
                  <a:pt x="592435" y="16329"/>
                </a:lnTo>
                <a:lnTo>
                  <a:pt x="599008" y="18364"/>
                </a:lnTo>
                <a:lnTo>
                  <a:pt x="605269" y="21056"/>
                </a:lnTo>
                <a:lnTo>
                  <a:pt x="608302" y="14592"/>
                </a:lnTo>
                <a:close/>
              </a:path>
              <a:path w="730250" h="99695">
                <a:moveTo>
                  <a:pt x="667080" y="16383"/>
                </a:moveTo>
                <a:lnTo>
                  <a:pt x="650570" y="16383"/>
                </a:lnTo>
                <a:lnTo>
                  <a:pt x="650570" y="98031"/>
                </a:lnTo>
                <a:lnTo>
                  <a:pt x="667080" y="98031"/>
                </a:lnTo>
                <a:lnTo>
                  <a:pt x="667080" y="16383"/>
                </a:lnTo>
                <a:close/>
              </a:path>
              <a:path w="730250" h="99695">
                <a:moveTo>
                  <a:pt x="700417" y="1638"/>
                </a:moveTo>
                <a:lnTo>
                  <a:pt x="617245" y="1638"/>
                </a:lnTo>
                <a:lnTo>
                  <a:pt x="617245" y="16383"/>
                </a:lnTo>
                <a:lnTo>
                  <a:pt x="700417" y="16383"/>
                </a:lnTo>
                <a:lnTo>
                  <a:pt x="700417" y="1638"/>
                </a:lnTo>
                <a:close/>
              </a:path>
              <a:path w="730250" h="99695">
                <a:moveTo>
                  <a:pt x="730021" y="1638"/>
                </a:moveTo>
                <a:lnTo>
                  <a:pt x="713498" y="1638"/>
                </a:lnTo>
                <a:lnTo>
                  <a:pt x="713498" y="98031"/>
                </a:lnTo>
                <a:lnTo>
                  <a:pt x="730021" y="98031"/>
                </a:lnTo>
                <a:lnTo>
                  <a:pt x="730021" y="1638"/>
                </a:lnTo>
                <a:close/>
              </a:path>
            </a:pathLst>
          </a:custGeom>
          <a:solidFill>
            <a:srgbClr val="BF8F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173101" y="811832"/>
            <a:ext cx="1194435" cy="167005"/>
          </a:xfrm>
          <a:custGeom>
            <a:avLst/>
            <a:gdLst/>
            <a:ahLst/>
            <a:cxnLst/>
            <a:rect l="l" t="t" r="r" b="b"/>
            <a:pathLst>
              <a:path w="1194435" h="167005">
                <a:moveTo>
                  <a:pt x="85471" y="0"/>
                </a:moveTo>
                <a:lnTo>
                  <a:pt x="51081" y="6371"/>
                </a:lnTo>
                <a:lnTo>
                  <a:pt x="24037" y="23922"/>
                </a:lnTo>
                <a:lnTo>
                  <a:pt x="6343" y="50304"/>
                </a:lnTo>
                <a:lnTo>
                  <a:pt x="0" y="83172"/>
                </a:lnTo>
                <a:lnTo>
                  <a:pt x="6123" y="116395"/>
                </a:lnTo>
                <a:lnTo>
                  <a:pt x="23317" y="142903"/>
                </a:lnTo>
                <a:lnTo>
                  <a:pt x="49816" y="160453"/>
                </a:lnTo>
                <a:lnTo>
                  <a:pt x="83858" y="166801"/>
                </a:lnTo>
                <a:lnTo>
                  <a:pt x="102606" y="165142"/>
                </a:lnTo>
                <a:lnTo>
                  <a:pt x="119479" y="160231"/>
                </a:lnTo>
                <a:lnTo>
                  <a:pt x="134684" y="152260"/>
                </a:lnTo>
                <a:lnTo>
                  <a:pt x="148653" y="141300"/>
                </a:lnTo>
                <a:lnTo>
                  <a:pt x="137529" y="129578"/>
                </a:lnTo>
                <a:lnTo>
                  <a:pt x="86385" y="129578"/>
                </a:lnTo>
                <a:lnTo>
                  <a:pt x="68899" y="126333"/>
                </a:lnTo>
                <a:lnTo>
                  <a:pt x="55740" y="117057"/>
                </a:lnTo>
                <a:lnTo>
                  <a:pt x="47448" y="102440"/>
                </a:lnTo>
                <a:lnTo>
                  <a:pt x="44564" y="83172"/>
                </a:lnTo>
                <a:lnTo>
                  <a:pt x="47512" y="64168"/>
                </a:lnTo>
                <a:lnTo>
                  <a:pt x="55911" y="49687"/>
                </a:lnTo>
                <a:lnTo>
                  <a:pt x="69092" y="40461"/>
                </a:lnTo>
                <a:lnTo>
                  <a:pt x="86385" y="37223"/>
                </a:lnTo>
                <a:lnTo>
                  <a:pt x="134767" y="37223"/>
                </a:lnTo>
                <a:lnTo>
                  <a:pt x="147040" y="22288"/>
                </a:lnTo>
                <a:lnTo>
                  <a:pt x="133444" y="12799"/>
                </a:lnTo>
                <a:lnTo>
                  <a:pt x="118751" y="5805"/>
                </a:lnTo>
                <a:lnTo>
                  <a:pt x="102810" y="1480"/>
                </a:lnTo>
                <a:lnTo>
                  <a:pt x="85471" y="0"/>
                </a:lnTo>
                <a:close/>
              </a:path>
              <a:path w="1194435" h="167005">
                <a:moveTo>
                  <a:pt x="232270" y="0"/>
                </a:moveTo>
                <a:lnTo>
                  <a:pt x="197180" y="6569"/>
                </a:lnTo>
                <a:lnTo>
                  <a:pt x="170380" y="24469"/>
                </a:lnTo>
                <a:lnTo>
                  <a:pt x="153271" y="50984"/>
                </a:lnTo>
                <a:lnTo>
                  <a:pt x="147256" y="83400"/>
                </a:lnTo>
                <a:lnTo>
                  <a:pt x="153238" y="115816"/>
                </a:lnTo>
                <a:lnTo>
                  <a:pt x="170294" y="142332"/>
                </a:lnTo>
                <a:lnTo>
                  <a:pt x="197084" y="160231"/>
                </a:lnTo>
                <a:lnTo>
                  <a:pt x="232270" y="166801"/>
                </a:lnTo>
                <a:lnTo>
                  <a:pt x="267556" y="160231"/>
                </a:lnTo>
                <a:lnTo>
                  <a:pt x="294330" y="142332"/>
                </a:lnTo>
                <a:lnTo>
                  <a:pt x="302358" y="129806"/>
                </a:lnTo>
                <a:lnTo>
                  <a:pt x="232270" y="129806"/>
                </a:lnTo>
                <a:lnTo>
                  <a:pt x="215368" y="126272"/>
                </a:lnTo>
                <a:lnTo>
                  <a:pt x="202814" y="116514"/>
                </a:lnTo>
                <a:lnTo>
                  <a:pt x="194995" y="101801"/>
                </a:lnTo>
                <a:lnTo>
                  <a:pt x="192303" y="83400"/>
                </a:lnTo>
                <a:lnTo>
                  <a:pt x="194962" y="65005"/>
                </a:lnTo>
                <a:lnTo>
                  <a:pt x="202723" y="50291"/>
                </a:lnTo>
                <a:lnTo>
                  <a:pt x="215266" y="40531"/>
                </a:lnTo>
                <a:lnTo>
                  <a:pt x="232270" y="36995"/>
                </a:lnTo>
                <a:lnTo>
                  <a:pt x="302294" y="36995"/>
                </a:lnTo>
                <a:lnTo>
                  <a:pt x="294239" y="24469"/>
                </a:lnTo>
                <a:lnTo>
                  <a:pt x="267454" y="6569"/>
                </a:lnTo>
                <a:lnTo>
                  <a:pt x="232270" y="0"/>
                </a:lnTo>
                <a:close/>
              </a:path>
              <a:path w="1194435" h="167005">
                <a:moveTo>
                  <a:pt x="302294" y="36995"/>
                </a:moveTo>
                <a:lnTo>
                  <a:pt x="232270" y="36995"/>
                </a:lnTo>
                <a:lnTo>
                  <a:pt x="249407" y="40531"/>
                </a:lnTo>
                <a:lnTo>
                  <a:pt x="262029" y="50304"/>
                </a:lnTo>
                <a:lnTo>
                  <a:pt x="269814" y="65005"/>
                </a:lnTo>
                <a:lnTo>
                  <a:pt x="272478" y="83400"/>
                </a:lnTo>
                <a:lnTo>
                  <a:pt x="269782" y="101801"/>
                </a:lnTo>
                <a:lnTo>
                  <a:pt x="261937" y="116514"/>
                </a:lnTo>
                <a:lnTo>
                  <a:pt x="249311" y="126272"/>
                </a:lnTo>
                <a:lnTo>
                  <a:pt x="232270" y="129806"/>
                </a:lnTo>
                <a:lnTo>
                  <a:pt x="302358" y="129806"/>
                </a:lnTo>
                <a:lnTo>
                  <a:pt x="311324" y="115816"/>
                </a:lnTo>
                <a:lnTo>
                  <a:pt x="317271" y="83400"/>
                </a:lnTo>
                <a:lnTo>
                  <a:pt x="311290" y="50984"/>
                </a:lnTo>
                <a:lnTo>
                  <a:pt x="302294" y="36995"/>
                </a:lnTo>
                <a:close/>
              </a:path>
              <a:path w="1194435" h="167005">
                <a:moveTo>
                  <a:pt x="122923" y="114185"/>
                </a:moveTo>
                <a:lnTo>
                  <a:pt x="115437" y="120469"/>
                </a:lnTo>
                <a:lnTo>
                  <a:pt x="106983" y="125329"/>
                </a:lnTo>
                <a:lnTo>
                  <a:pt x="97364" y="128466"/>
                </a:lnTo>
                <a:lnTo>
                  <a:pt x="86385" y="129578"/>
                </a:lnTo>
                <a:lnTo>
                  <a:pt x="137529" y="129578"/>
                </a:lnTo>
                <a:lnTo>
                  <a:pt x="122923" y="114185"/>
                </a:lnTo>
                <a:close/>
              </a:path>
              <a:path w="1194435" h="167005">
                <a:moveTo>
                  <a:pt x="134767" y="37223"/>
                </a:moveTo>
                <a:lnTo>
                  <a:pt x="86385" y="37223"/>
                </a:lnTo>
                <a:lnTo>
                  <a:pt x="97584" y="38389"/>
                </a:lnTo>
                <a:lnTo>
                  <a:pt x="107034" y="41557"/>
                </a:lnTo>
                <a:lnTo>
                  <a:pt x="115233" y="46235"/>
                </a:lnTo>
                <a:lnTo>
                  <a:pt x="122682" y="51930"/>
                </a:lnTo>
                <a:lnTo>
                  <a:pt x="134767" y="37223"/>
                </a:lnTo>
                <a:close/>
              </a:path>
              <a:path w="1194435" h="167005">
                <a:moveTo>
                  <a:pt x="404812" y="2984"/>
                </a:moveTo>
                <a:lnTo>
                  <a:pt x="332435" y="2984"/>
                </a:lnTo>
                <a:lnTo>
                  <a:pt x="332435" y="163804"/>
                </a:lnTo>
                <a:lnTo>
                  <a:pt x="377012" y="163804"/>
                </a:lnTo>
                <a:lnTo>
                  <a:pt x="377012" y="106832"/>
                </a:lnTo>
                <a:lnTo>
                  <a:pt x="446915" y="106832"/>
                </a:lnTo>
                <a:lnTo>
                  <a:pt x="443636" y="99491"/>
                </a:lnTo>
                <a:lnTo>
                  <a:pt x="455818" y="91471"/>
                </a:lnTo>
                <a:lnTo>
                  <a:pt x="464256" y="81191"/>
                </a:lnTo>
                <a:lnTo>
                  <a:pt x="466538" y="75590"/>
                </a:lnTo>
                <a:lnTo>
                  <a:pt x="377012" y="75590"/>
                </a:lnTo>
                <a:lnTo>
                  <a:pt x="377012" y="37452"/>
                </a:lnTo>
                <a:lnTo>
                  <a:pt x="467617" y="37452"/>
                </a:lnTo>
                <a:lnTo>
                  <a:pt x="467393" y="36138"/>
                </a:lnTo>
                <a:lnTo>
                  <a:pt x="456303" y="19240"/>
                </a:lnTo>
                <a:lnTo>
                  <a:pt x="435951" y="7428"/>
                </a:lnTo>
                <a:lnTo>
                  <a:pt x="404812" y="2984"/>
                </a:lnTo>
                <a:close/>
              </a:path>
              <a:path w="1194435" h="167005">
                <a:moveTo>
                  <a:pt x="446915" y="106832"/>
                </a:moveTo>
                <a:lnTo>
                  <a:pt x="404126" y="106832"/>
                </a:lnTo>
                <a:lnTo>
                  <a:pt x="425259" y="163804"/>
                </a:lnTo>
                <a:lnTo>
                  <a:pt x="472363" y="163804"/>
                </a:lnTo>
                <a:lnTo>
                  <a:pt x="446915" y="106832"/>
                </a:lnTo>
                <a:close/>
              </a:path>
              <a:path w="1194435" h="167005">
                <a:moveTo>
                  <a:pt x="467617" y="37452"/>
                </a:moveTo>
                <a:lnTo>
                  <a:pt x="404355" y="37452"/>
                </a:lnTo>
                <a:lnTo>
                  <a:pt x="413288" y="38621"/>
                </a:lnTo>
                <a:lnTo>
                  <a:pt x="420174" y="42160"/>
                </a:lnTo>
                <a:lnTo>
                  <a:pt x="424606" y="48114"/>
                </a:lnTo>
                <a:lnTo>
                  <a:pt x="426173" y="56527"/>
                </a:lnTo>
                <a:lnTo>
                  <a:pt x="424670" y="64740"/>
                </a:lnTo>
                <a:lnTo>
                  <a:pt x="420346" y="70712"/>
                </a:lnTo>
                <a:lnTo>
                  <a:pt x="413481" y="74356"/>
                </a:lnTo>
                <a:lnTo>
                  <a:pt x="404355" y="75590"/>
                </a:lnTo>
                <a:lnTo>
                  <a:pt x="466538" y="75590"/>
                </a:lnTo>
                <a:lnTo>
                  <a:pt x="469162" y="69148"/>
                </a:lnTo>
                <a:lnTo>
                  <a:pt x="470750" y="55841"/>
                </a:lnTo>
                <a:lnTo>
                  <a:pt x="467617" y="37452"/>
                </a:lnTo>
                <a:close/>
              </a:path>
              <a:path w="1194435" h="167005">
                <a:moveTo>
                  <a:pt x="520382" y="2984"/>
                </a:moveTo>
                <a:lnTo>
                  <a:pt x="472592" y="2984"/>
                </a:lnTo>
                <a:lnTo>
                  <a:pt x="528650" y="163804"/>
                </a:lnTo>
                <a:lnTo>
                  <a:pt x="577583" y="163804"/>
                </a:lnTo>
                <a:lnTo>
                  <a:pt x="595839" y="111429"/>
                </a:lnTo>
                <a:lnTo>
                  <a:pt x="552780" y="111429"/>
                </a:lnTo>
                <a:lnTo>
                  <a:pt x="520382" y="2984"/>
                </a:lnTo>
                <a:close/>
              </a:path>
              <a:path w="1194435" h="167005">
                <a:moveTo>
                  <a:pt x="633641" y="2984"/>
                </a:moveTo>
                <a:lnTo>
                  <a:pt x="585851" y="2984"/>
                </a:lnTo>
                <a:lnTo>
                  <a:pt x="553237" y="111429"/>
                </a:lnTo>
                <a:lnTo>
                  <a:pt x="595839" y="111429"/>
                </a:lnTo>
                <a:lnTo>
                  <a:pt x="633641" y="2984"/>
                </a:lnTo>
                <a:close/>
              </a:path>
              <a:path w="1194435" h="167005">
                <a:moveTo>
                  <a:pt x="688784" y="2984"/>
                </a:moveTo>
                <a:lnTo>
                  <a:pt x="644220" y="2984"/>
                </a:lnTo>
                <a:lnTo>
                  <a:pt x="644220" y="163804"/>
                </a:lnTo>
                <a:lnTo>
                  <a:pt x="688784" y="163804"/>
                </a:lnTo>
                <a:lnTo>
                  <a:pt x="688784" y="2984"/>
                </a:lnTo>
                <a:close/>
              </a:path>
              <a:path w="1194435" h="167005">
                <a:moveTo>
                  <a:pt x="767118" y="2984"/>
                </a:moveTo>
                <a:lnTo>
                  <a:pt x="725081" y="2984"/>
                </a:lnTo>
                <a:lnTo>
                  <a:pt x="725081" y="163804"/>
                </a:lnTo>
                <a:lnTo>
                  <a:pt x="766902" y="163804"/>
                </a:lnTo>
                <a:lnTo>
                  <a:pt x="766902" y="72834"/>
                </a:lnTo>
                <a:lnTo>
                  <a:pt x="813112" y="72834"/>
                </a:lnTo>
                <a:lnTo>
                  <a:pt x="767118" y="2984"/>
                </a:lnTo>
                <a:close/>
              </a:path>
              <a:path w="1194435" h="167005">
                <a:moveTo>
                  <a:pt x="813112" y="72834"/>
                </a:moveTo>
                <a:lnTo>
                  <a:pt x="766902" y="72834"/>
                </a:lnTo>
                <a:lnTo>
                  <a:pt x="827328" y="163804"/>
                </a:lnTo>
                <a:lnTo>
                  <a:pt x="869137" y="163804"/>
                </a:lnTo>
                <a:lnTo>
                  <a:pt x="869137" y="94424"/>
                </a:lnTo>
                <a:lnTo>
                  <a:pt x="827328" y="94424"/>
                </a:lnTo>
                <a:lnTo>
                  <a:pt x="813112" y="72834"/>
                </a:lnTo>
                <a:close/>
              </a:path>
              <a:path w="1194435" h="167005">
                <a:moveTo>
                  <a:pt x="869137" y="2984"/>
                </a:moveTo>
                <a:lnTo>
                  <a:pt x="827328" y="2984"/>
                </a:lnTo>
                <a:lnTo>
                  <a:pt x="827328" y="94424"/>
                </a:lnTo>
                <a:lnTo>
                  <a:pt x="869137" y="94424"/>
                </a:lnTo>
                <a:lnTo>
                  <a:pt x="869137" y="2984"/>
                </a:lnTo>
                <a:close/>
              </a:path>
              <a:path w="1194435" h="167005">
                <a:moveTo>
                  <a:pt x="947483" y="2984"/>
                </a:moveTo>
                <a:lnTo>
                  <a:pt x="902677" y="2984"/>
                </a:lnTo>
                <a:lnTo>
                  <a:pt x="902716" y="101777"/>
                </a:lnTo>
                <a:lnTo>
                  <a:pt x="907789" y="130459"/>
                </a:lnTo>
                <a:lnTo>
                  <a:pt x="922205" y="150807"/>
                </a:lnTo>
                <a:lnTo>
                  <a:pt x="944549" y="162842"/>
                </a:lnTo>
                <a:lnTo>
                  <a:pt x="973442" y="166801"/>
                </a:lnTo>
                <a:lnTo>
                  <a:pt x="1002429" y="162842"/>
                </a:lnTo>
                <a:lnTo>
                  <a:pt x="1024758" y="150807"/>
                </a:lnTo>
                <a:lnTo>
                  <a:pt x="1039116" y="130459"/>
                </a:lnTo>
                <a:lnTo>
                  <a:pt x="1039311" y="129349"/>
                </a:lnTo>
                <a:lnTo>
                  <a:pt x="973442" y="129349"/>
                </a:lnTo>
                <a:lnTo>
                  <a:pt x="962405" y="127400"/>
                </a:lnTo>
                <a:lnTo>
                  <a:pt x="954257" y="121854"/>
                </a:lnTo>
                <a:lnTo>
                  <a:pt x="949212" y="113163"/>
                </a:lnTo>
                <a:lnTo>
                  <a:pt x="947483" y="101777"/>
                </a:lnTo>
                <a:lnTo>
                  <a:pt x="947483" y="2984"/>
                </a:lnTo>
                <a:close/>
              </a:path>
              <a:path w="1194435" h="167005">
                <a:moveTo>
                  <a:pt x="1044194" y="2984"/>
                </a:moveTo>
                <a:lnTo>
                  <a:pt x="999629" y="2984"/>
                </a:lnTo>
                <a:lnTo>
                  <a:pt x="999629" y="101777"/>
                </a:lnTo>
                <a:lnTo>
                  <a:pt x="997831" y="113163"/>
                </a:lnTo>
                <a:lnTo>
                  <a:pt x="992651" y="121854"/>
                </a:lnTo>
                <a:lnTo>
                  <a:pt x="984413" y="127400"/>
                </a:lnTo>
                <a:lnTo>
                  <a:pt x="973442" y="129349"/>
                </a:lnTo>
                <a:lnTo>
                  <a:pt x="1039311" y="129349"/>
                </a:lnTo>
                <a:lnTo>
                  <a:pt x="1044156" y="101777"/>
                </a:lnTo>
                <a:lnTo>
                  <a:pt x="1044194" y="2984"/>
                </a:lnTo>
                <a:close/>
              </a:path>
              <a:path w="1194435" h="167005">
                <a:moveTo>
                  <a:pt x="1083487" y="113957"/>
                </a:moveTo>
                <a:lnTo>
                  <a:pt x="1062583" y="148183"/>
                </a:lnTo>
                <a:lnTo>
                  <a:pt x="1076197" y="155261"/>
                </a:lnTo>
                <a:lnTo>
                  <a:pt x="1092761" y="161197"/>
                </a:lnTo>
                <a:lnTo>
                  <a:pt x="1111007" y="165282"/>
                </a:lnTo>
                <a:lnTo>
                  <a:pt x="1129665" y="166801"/>
                </a:lnTo>
                <a:lnTo>
                  <a:pt x="1157879" y="162877"/>
                </a:lnTo>
                <a:lnTo>
                  <a:pt x="1178059" y="152125"/>
                </a:lnTo>
                <a:lnTo>
                  <a:pt x="1190185" y="136074"/>
                </a:lnTo>
                <a:lnTo>
                  <a:pt x="1191791" y="128206"/>
                </a:lnTo>
                <a:lnTo>
                  <a:pt x="1129436" y="128206"/>
                </a:lnTo>
                <a:lnTo>
                  <a:pt x="1118279" y="127142"/>
                </a:lnTo>
                <a:lnTo>
                  <a:pt x="1106543" y="124182"/>
                </a:lnTo>
                <a:lnTo>
                  <a:pt x="1094765" y="119671"/>
                </a:lnTo>
                <a:lnTo>
                  <a:pt x="1083487" y="113957"/>
                </a:lnTo>
                <a:close/>
              </a:path>
              <a:path w="1194435" h="167005">
                <a:moveTo>
                  <a:pt x="1127594" y="0"/>
                </a:moveTo>
                <a:lnTo>
                  <a:pt x="1101633" y="3981"/>
                </a:lnTo>
                <a:lnTo>
                  <a:pt x="1082371" y="14790"/>
                </a:lnTo>
                <a:lnTo>
                  <a:pt x="1070389" y="30727"/>
                </a:lnTo>
                <a:lnTo>
                  <a:pt x="1066266" y="50088"/>
                </a:lnTo>
                <a:lnTo>
                  <a:pt x="1079081" y="83082"/>
                </a:lnTo>
                <a:lnTo>
                  <a:pt x="1107274" y="98161"/>
                </a:lnTo>
                <a:lnTo>
                  <a:pt x="1135468" y="105920"/>
                </a:lnTo>
                <a:lnTo>
                  <a:pt x="1148283" y="116954"/>
                </a:lnTo>
                <a:lnTo>
                  <a:pt x="1148283" y="123837"/>
                </a:lnTo>
                <a:lnTo>
                  <a:pt x="1141145" y="128206"/>
                </a:lnTo>
                <a:lnTo>
                  <a:pt x="1191791" y="128206"/>
                </a:lnTo>
                <a:lnTo>
                  <a:pt x="1194231" y="116255"/>
                </a:lnTo>
                <a:lnTo>
                  <a:pt x="1181414" y="82933"/>
                </a:lnTo>
                <a:lnTo>
                  <a:pt x="1153217" y="67859"/>
                </a:lnTo>
                <a:lnTo>
                  <a:pt x="1125019" y="60323"/>
                </a:lnTo>
                <a:lnTo>
                  <a:pt x="1112202" y="49618"/>
                </a:lnTo>
                <a:lnTo>
                  <a:pt x="1112202" y="43192"/>
                </a:lnTo>
                <a:lnTo>
                  <a:pt x="1118628" y="38366"/>
                </a:lnTo>
                <a:lnTo>
                  <a:pt x="1176906" y="38366"/>
                </a:lnTo>
                <a:lnTo>
                  <a:pt x="1188021" y="14706"/>
                </a:lnTo>
                <a:lnTo>
                  <a:pt x="1172863" y="8433"/>
                </a:lnTo>
                <a:lnTo>
                  <a:pt x="1157898" y="3819"/>
                </a:lnTo>
                <a:lnTo>
                  <a:pt x="1142889" y="972"/>
                </a:lnTo>
                <a:lnTo>
                  <a:pt x="1127594" y="0"/>
                </a:lnTo>
                <a:close/>
              </a:path>
              <a:path w="1194435" h="167005">
                <a:moveTo>
                  <a:pt x="1176906" y="38366"/>
                </a:moveTo>
                <a:lnTo>
                  <a:pt x="1129893" y="38366"/>
                </a:lnTo>
                <a:lnTo>
                  <a:pt x="1139505" y="38919"/>
                </a:lnTo>
                <a:lnTo>
                  <a:pt x="1149713" y="40720"/>
                </a:lnTo>
                <a:lnTo>
                  <a:pt x="1160524" y="43987"/>
                </a:lnTo>
                <a:lnTo>
                  <a:pt x="1171943" y="48933"/>
                </a:lnTo>
                <a:lnTo>
                  <a:pt x="1176906" y="38366"/>
                </a:lnTo>
                <a:close/>
              </a:path>
            </a:pathLst>
          </a:custGeom>
          <a:solidFill>
            <a:srgbClr val="1A203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179640" y="1036341"/>
            <a:ext cx="1053465" cy="167005"/>
          </a:xfrm>
          <a:custGeom>
            <a:avLst/>
            <a:gdLst/>
            <a:ahLst/>
            <a:cxnLst/>
            <a:rect l="l" t="t" r="r" b="b"/>
            <a:pathLst>
              <a:path w="1053464" h="167005">
                <a:moveTo>
                  <a:pt x="121310" y="2984"/>
                </a:moveTo>
                <a:lnTo>
                  <a:pt x="0" y="2984"/>
                </a:lnTo>
                <a:lnTo>
                  <a:pt x="0" y="163804"/>
                </a:lnTo>
                <a:lnTo>
                  <a:pt x="121996" y="163804"/>
                </a:lnTo>
                <a:lnTo>
                  <a:pt x="121996" y="125666"/>
                </a:lnTo>
                <a:lnTo>
                  <a:pt x="44348" y="125666"/>
                </a:lnTo>
                <a:lnTo>
                  <a:pt x="44348" y="98793"/>
                </a:lnTo>
                <a:lnTo>
                  <a:pt x="112344" y="98793"/>
                </a:lnTo>
                <a:lnTo>
                  <a:pt x="112344" y="65709"/>
                </a:lnTo>
                <a:lnTo>
                  <a:pt x="44348" y="65709"/>
                </a:lnTo>
                <a:lnTo>
                  <a:pt x="44348" y="41122"/>
                </a:lnTo>
                <a:lnTo>
                  <a:pt x="121310" y="41122"/>
                </a:lnTo>
                <a:lnTo>
                  <a:pt x="121310" y="2984"/>
                </a:lnTo>
                <a:close/>
              </a:path>
              <a:path w="1053464" h="167005">
                <a:moveTo>
                  <a:pt x="218960" y="0"/>
                </a:moveTo>
                <a:lnTo>
                  <a:pt x="183215" y="6598"/>
                </a:lnTo>
                <a:lnTo>
                  <a:pt x="156322" y="24526"/>
                </a:lnTo>
                <a:lnTo>
                  <a:pt x="139377" y="51003"/>
                </a:lnTo>
                <a:lnTo>
                  <a:pt x="133489" y="83172"/>
                </a:lnTo>
                <a:lnTo>
                  <a:pt x="139505" y="116489"/>
                </a:lnTo>
                <a:lnTo>
                  <a:pt x="156635" y="142982"/>
                </a:lnTo>
                <a:lnTo>
                  <a:pt x="183499" y="160474"/>
                </a:lnTo>
                <a:lnTo>
                  <a:pt x="218719" y="166789"/>
                </a:lnTo>
                <a:lnTo>
                  <a:pt x="237366" y="165374"/>
                </a:lnTo>
                <a:lnTo>
                  <a:pt x="254307" y="161332"/>
                </a:lnTo>
                <a:lnTo>
                  <a:pt x="269482" y="154964"/>
                </a:lnTo>
                <a:lnTo>
                  <a:pt x="282829" y="146570"/>
                </a:lnTo>
                <a:lnTo>
                  <a:pt x="282829" y="129565"/>
                </a:lnTo>
                <a:lnTo>
                  <a:pt x="220560" y="129565"/>
                </a:lnTo>
                <a:lnTo>
                  <a:pt x="202716" y="126325"/>
                </a:lnTo>
                <a:lnTo>
                  <a:pt x="189436" y="117079"/>
                </a:lnTo>
                <a:lnTo>
                  <a:pt x="181152" y="102535"/>
                </a:lnTo>
                <a:lnTo>
                  <a:pt x="178295" y="83400"/>
                </a:lnTo>
                <a:lnTo>
                  <a:pt x="181216" y="65132"/>
                </a:lnTo>
                <a:lnTo>
                  <a:pt x="189607" y="50487"/>
                </a:lnTo>
                <a:lnTo>
                  <a:pt x="202909" y="40754"/>
                </a:lnTo>
                <a:lnTo>
                  <a:pt x="220560" y="37223"/>
                </a:lnTo>
                <a:lnTo>
                  <a:pt x="269270" y="37223"/>
                </a:lnTo>
                <a:lnTo>
                  <a:pt x="281457" y="22288"/>
                </a:lnTo>
                <a:lnTo>
                  <a:pt x="268586" y="13373"/>
                </a:lnTo>
                <a:lnTo>
                  <a:pt x="254166" y="6315"/>
                </a:lnTo>
                <a:lnTo>
                  <a:pt x="237768" y="1671"/>
                </a:lnTo>
                <a:lnTo>
                  <a:pt x="218960" y="0"/>
                </a:lnTo>
                <a:close/>
              </a:path>
              <a:path w="1053464" h="167005">
                <a:moveTo>
                  <a:pt x="326009" y="2984"/>
                </a:moveTo>
                <a:lnTo>
                  <a:pt x="275475" y="2984"/>
                </a:lnTo>
                <a:lnTo>
                  <a:pt x="334975" y="99695"/>
                </a:lnTo>
                <a:lnTo>
                  <a:pt x="334975" y="163804"/>
                </a:lnTo>
                <a:lnTo>
                  <a:pt x="380009" y="163804"/>
                </a:lnTo>
                <a:lnTo>
                  <a:pt x="380009" y="99695"/>
                </a:lnTo>
                <a:lnTo>
                  <a:pt x="407292" y="55359"/>
                </a:lnTo>
                <a:lnTo>
                  <a:pt x="357505" y="55359"/>
                </a:lnTo>
                <a:lnTo>
                  <a:pt x="326009" y="2984"/>
                </a:lnTo>
                <a:close/>
              </a:path>
              <a:path w="1053464" h="167005">
                <a:moveTo>
                  <a:pt x="282829" y="71907"/>
                </a:moveTo>
                <a:lnTo>
                  <a:pt x="211836" y="71907"/>
                </a:lnTo>
                <a:lnTo>
                  <a:pt x="211836" y="99695"/>
                </a:lnTo>
                <a:lnTo>
                  <a:pt x="243090" y="99695"/>
                </a:lnTo>
                <a:lnTo>
                  <a:pt x="243090" y="124053"/>
                </a:lnTo>
                <a:lnTo>
                  <a:pt x="236639" y="127736"/>
                </a:lnTo>
                <a:lnTo>
                  <a:pt x="229527" y="129565"/>
                </a:lnTo>
                <a:lnTo>
                  <a:pt x="282829" y="129565"/>
                </a:lnTo>
                <a:lnTo>
                  <a:pt x="282829" y="71907"/>
                </a:lnTo>
                <a:close/>
              </a:path>
              <a:path w="1053464" h="167005">
                <a:moveTo>
                  <a:pt x="439521" y="2984"/>
                </a:moveTo>
                <a:lnTo>
                  <a:pt x="389191" y="2984"/>
                </a:lnTo>
                <a:lnTo>
                  <a:pt x="357962" y="55359"/>
                </a:lnTo>
                <a:lnTo>
                  <a:pt x="407292" y="55359"/>
                </a:lnTo>
                <a:lnTo>
                  <a:pt x="439521" y="2984"/>
                </a:lnTo>
                <a:close/>
              </a:path>
              <a:path w="1053464" h="167005">
                <a:moveTo>
                  <a:pt x="269270" y="37223"/>
                </a:moveTo>
                <a:lnTo>
                  <a:pt x="220560" y="37223"/>
                </a:lnTo>
                <a:lnTo>
                  <a:pt x="231356" y="38278"/>
                </a:lnTo>
                <a:lnTo>
                  <a:pt x="241098" y="41184"/>
                </a:lnTo>
                <a:lnTo>
                  <a:pt x="249937" y="45555"/>
                </a:lnTo>
                <a:lnTo>
                  <a:pt x="258025" y="51003"/>
                </a:lnTo>
                <a:lnTo>
                  <a:pt x="269270" y="37223"/>
                </a:lnTo>
                <a:close/>
              </a:path>
              <a:path w="1053464" h="167005">
                <a:moveTo>
                  <a:pt x="564032" y="2984"/>
                </a:moveTo>
                <a:lnTo>
                  <a:pt x="442722" y="2984"/>
                </a:lnTo>
                <a:lnTo>
                  <a:pt x="442722" y="163804"/>
                </a:lnTo>
                <a:lnTo>
                  <a:pt x="564718" y="163804"/>
                </a:lnTo>
                <a:lnTo>
                  <a:pt x="564718" y="125666"/>
                </a:lnTo>
                <a:lnTo>
                  <a:pt x="487070" y="125666"/>
                </a:lnTo>
                <a:lnTo>
                  <a:pt x="487070" y="98793"/>
                </a:lnTo>
                <a:lnTo>
                  <a:pt x="555066" y="98793"/>
                </a:lnTo>
                <a:lnTo>
                  <a:pt x="555066" y="65709"/>
                </a:lnTo>
                <a:lnTo>
                  <a:pt x="487070" y="65709"/>
                </a:lnTo>
                <a:lnTo>
                  <a:pt x="487070" y="41122"/>
                </a:lnTo>
                <a:lnTo>
                  <a:pt x="564032" y="41122"/>
                </a:lnTo>
                <a:lnTo>
                  <a:pt x="564032" y="2984"/>
                </a:lnTo>
                <a:close/>
              </a:path>
              <a:path w="1053464" h="167005">
                <a:moveTo>
                  <a:pt x="670636" y="42037"/>
                </a:moveTo>
                <a:lnTo>
                  <a:pt x="626516" y="42037"/>
                </a:lnTo>
                <a:lnTo>
                  <a:pt x="626516" y="163804"/>
                </a:lnTo>
                <a:lnTo>
                  <a:pt x="670636" y="163804"/>
                </a:lnTo>
                <a:lnTo>
                  <a:pt x="670636" y="42037"/>
                </a:lnTo>
                <a:close/>
              </a:path>
              <a:path w="1053464" h="167005">
                <a:moveTo>
                  <a:pt x="720725" y="2984"/>
                </a:moveTo>
                <a:lnTo>
                  <a:pt x="576440" y="2984"/>
                </a:lnTo>
                <a:lnTo>
                  <a:pt x="576440" y="42037"/>
                </a:lnTo>
                <a:lnTo>
                  <a:pt x="720725" y="42037"/>
                </a:lnTo>
                <a:lnTo>
                  <a:pt x="720725" y="2984"/>
                </a:lnTo>
                <a:close/>
              </a:path>
              <a:path w="1053464" h="167005">
                <a:moveTo>
                  <a:pt x="853059" y="2984"/>
                </a:moveTo>
                <a:lnTo>
                  <a:pt x="731748" y="2984"/>
                </a:lnTo>
                <a:lnTo>
                  <a:pt x="731748" y="163804"/>
                </a:lnTo>
                <a:lnTo>
                  <a:pt x="853757" y="163804"/>
                </a:lnTo>
                <a:lnTo>
                  <a:pt x="853757" y="125666"/>
                </a:lnTo>
                <a:lnTo>
                  <a:pt x="776097" y="125666"/>
                </a:lnTo>
                <a:lnTo>
                  <a:pt x="776097" y="98793"/>
                </a:lnTo>
                <a:lnTo>
                  <a:pt x="844105" y="98793"/>
                </a:lnTo>
                <a:lnTo>
                  <a:pt x="844105" y="65709"/>
                </a:lnTo>
                <a:lnTo>
                  <a:pt x="776097" y="65709"/>
                </a:lnTo>
                <a:lnTo>
                  <a:pt x="776097" y="41122"/>
                </a:lnTo>
                <a:lnTo>
                  <a:pt x="853059" y="41122"/>
                </a:lnTo>
                <a:lnTo>
                  <a:pt x="853059" y="2984"/>
                </a:lnTo>
                <a:close/>
              </a:path>
              <a:path w="1053464" h="167005">
                <a:moveTo>
                  <a:pt x="924509" y="2984"/>
                </a:moveTo>
                <a:lnTo>
                  <a:pt x="880160" y="2984"/>
                </a:lnTo>
                <a:lnTo>
                  <a:pt x="880160" y="163804"/>
                </a:lnTo>
                <a:lnTo>
                  <a:pt x="922210" y="163804"/>
                </a:lnTo>
                <a:lnTo>
                  <a:pt x="922210" y="64096"/>
                </a:lnTo>
                <a:lnTo>
                  <a:pt x="1053401" y="64096"/>
                </a:lnTo>
                <a:lnTo>
                  <a:pt x="1053401" y="62712"/>
                </a:lnTo>
                <a:lnTo>
                  <a:pt x="967016" y="62712"/>
                </a:lnTo>
                <a:lnTo>
                  <a:pt x="924509" y="2984"/>
                </a:lnTo>
                <a:close/>
              </a:path>
              <a:path w="1053464" h="167005">
                <a:moveTo>
                  <a:pt x="1053401" y="64096"/>
                </a:moveTo>
                <a:lnTo>
                  <a:pt x="1011809" y="64096"/>
                </a:lnTo>
                <a:lnTo>
                  <a:pt x="1011809" y="163804"/>
                </a:lnTo>
                <a:lnTo>
                  <a:pt x="1053401" y="163804"/>
                </a:lnTo>
                <a:lnTo>
                  <a:pt x="1053401" y="64096"/>
                </a:lnTo>
                <a:close/>
              </a:path>
              <a:path w="1053464" h="167005">
                <a:moveTo>
                  <a:pt x="1011809" y="64096"/>
                </a:moveTo>
                <a:lnTo>
                  <a:pt x="922210" y="64096"/>
                </a:lnTo>
                <a:lnTo>
                  <a:pt x="967016" y="125209"/>
                </a:lnTo>
                <a:lnTo>
                  <a:pt x="1011809" y="64096"/>
                </a:lnTo>
                <a:close/>
              </a:path>
              <a:path w="1053464" h="167005">
                <a:moveTo>
                  <a:pt x="1053401" y="2984"/>
                </a:moveTo>
                <a:lnTo>
                  <a:pt x="1009738" y="2984"/>
                </a:lnTo>
                <a:lnTo>
                  <a:pt x="967016" y="62712"/>
                </a:lnTo>
                <a:lnTo>
                  <a:pt x="1053401" y="62712"/>
                </a:lnTo>
                <a:lnTo>
                  <a:pt x="1053401" y="2984"/>
                </a:lnTo>
                <a:close/>
              </a:path>
            </a:pathLst>
          </a:custGeom>
          <a:solidFill>
            <a:srgbClr val="1A203D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5" name="object 5"/>
          <p:cNvGrpSpPr/>
          <p:nvPr/>
        </p:nvGrpSpPr>
        <p:grpSpPr>
          <a:xfrm>
            <a:off x="638027" y="630076"/>
            <a:ext cx="445770" cy="538480"/>
            <a:chOff x="638027" y="630076"/>
            <a:chExt cx="445770" cy="538480"/>
          </a:xfrm>
        </p:grpSpPr>
        <p:sp>
          <p:nvSpPr>
            <p:cNvPr id="6" name="object 6"/>
            <p:cNvSpPr/>
            <p:nvPr/>
          </p:nvSpPr>
          <p:spPr>
            <a:xfrm>
              <a:off x="638022" y="630084"/>
              <a:ext cx="445770" cy="538480"/>
            </a:xfrm>
            <a:custGeom>
              <a:avLst/>
              <a:gdLst/>
              <a:ahLst/>
              <a:cxnLst/>
              <a:rect l="l" t="t" r="r" b="b"/>
              <a:pathLst>
                <a:path w="445769" h="538480">
                  <a:moveTo>
                    <a:pt x="251714" y="490982"/>
                  </a:moveTo>
                  <a:lnTo>
                    <a:pt x="227660" y="466915"/>
                  </a:lnTo>
                  <a:lnTo>
                    <a:pt x="156565" y="537997"/>
                  </a:lnTo>
                  <a:lnTo>
                    <a:pt x="204698" y="537997"/>
                  </a:lnTo>
                  <a:lnTo>
                    <a:pt x="251714" y="490982"/>
                  </a:lnTo>
                  <a:close/>
                </a:path>
                <a:path w="445769" h="538480">
                  <a:moveTo>
                    <a:pt x="445173" y="505904"/>
                  </a:moveTo>
                  <a:lnTo>
                    <a:pt x="341871" y="402564"/>
                  </a:lnTo>
                  <a:lnTo>
                    <a:pt x="316750" y="377431"/>
                  </a:lnTo>
                  <a:lnTo>
                    <a:pt x="316763" y="345313"/>
                  </a:lnTo>
                  <a:lnTo>
                    <a:pt x="316788" y="299516"/>
                  </a:lnTo>
                  <a:lnTo>
                    <a:pt x="315772" y="291350"/>
                  </a:lnTo>
                  <a:lnTo>
                    <a:pt x="312991" y="282740"/>
                  </a:lnTo>
                  <a:lnTo>
                    <a:pt x="308864" y="274688"/>
                  </a:lnTo>
                  <a:lnTo>
                    <a:pt x="303822" y="268198"/>
                  </a:lnTo>
                  <a:lnTo>
                    <a:pt x="284645" y="249034"/>
                  </a:lnTo>
                  <a:lnTo>
                    <a:pt x="284645" y="313220"/>
                  </a:lnTo>
                  <a:lnTo>
                    <a:pt x="284645" y="345313"/>
                  </a:lnTo>
                  <a:lnTo>
                    <a:pt x="198183" y="258876"/>
                  </a:lnTo>
                  <a:lnTo>
                    <a:pt x="188442" y="217017"/>
                  </a:lnTo>
                  <a:lnTo>
                    <a:pt x="284645" y="313220"/>
                  </a:lnTo>
                  <a:lnTo>
                    <a:pt x="284645" y="249034"/>
                  </a:lnTo>
                  <a:lnTo>
                    <a:pt x="252628" y="217017"/>
                  </a:lnTo>
                  <a:lnTo>
                    <a:pt x="183743" y="148158"/>
                  </a:lnTo>
                  <a:lnTo>
                    <a:pt x="180213" y="142836"/>
                  </a:lnTo>
                  <a:lnTo>
                    <a:pt x="179044" y="136791"/>
                  </a:lnTo>
                  <a:lnTo>
                    <a:pt x="180213" y="130759"/>
                  </a:lnTo>
                  <a:lnTo>
                    <a:pt x="183743" y="125437"/>
                  </a:lnTo>
                  <a:lnTo>
                    <a:pt x="220433" y="88734"/>
                  </a:lnTo>
                  <a:lnTo>
                    <a:pt x="332765" y="88633"/>
                  </a:lnTo>
                  <a:lnTo>
                    <a:pt x="329704" y="77203"/>
                  </a:lnTo>
                  <a:lnTo>
                    <a:pt x="323646" y="66573"/>
                  </a:lnTo>
                  <a:lnTo>
                    <a:pt x="315302" y="57759"/>
                  </a:lnTo>
                  <a:lnTo>
                    <a:pt x="305346" y="51790"/>
                  </a:lnTo>
                  <a:lnTo>
                    <a:pt x="181978" y="2451"/>
                  </a:lnTo>
                  <a:lnTo>
                    <a:pt x="170497" y="0"/>
                  </a:lnTo>
                  <a:lnTo>
                    <a:pt x="158203" y="914"/>
                  </a:lnTo>
                  <a:lnTo>
                    <a:pt x="45135" y="103390"/>
                  </a:lnTo>
                  <a:lnTo>
                    <a:pt x="15049" y="145059"/>
                  </a:lnTo>
                  <a:lnTo>
                    <a:pt x="0" y="192328"/>
                  </a:lnTo>
                  <a:lnTo>
                    <a:pt x="12" y="241503"/>
                  </a:lnTo>
                  <a:lnTo>
                    <a:pt x="15049" y="288747"/>
                  </a:lnTo>
                  <a:lnTo>
                    <a:pt x="45135" y="330415"/>
                  </a:lnTo>
                  <a:lnTo>
                    <a:pt x="164350" y="449630"/>
                  </a:lnTo>
                  <a:lnTo>
                    <a:pt x="75971" y="538010"/>
                  </a:lnTo>
                  <a:lnTo>
                    <a:pt x="124104" y="538010"/>
                  </a:lnTo>
                  <a:lnTo>
                    <a:pt x="211429" y="450697"/>
                  </a:lnTo>
                  <a:lnTo>
                    <a:pt x="179362" y="418617"/>
                  </a:lnTo>
                  <a:lnTo>
                    <a:pt x="195402" y="402564"/>
                  </a:lnTo>
                  <a:lnTo>
                    <a:pt x="285724" y="492874"/>
                  </a:lnTo>
                  <a:lnTo>
                    <a:pt x="317042" y="505853"/>
                  </a:lnTo>
                  <a:lnTo>
                    <a:pt x="445173" y="505904"/>
                  </a:lnTo>
                  <a:close/>
                </a:path>
              </a:pathLst>
            </a:custGeom>
            <a:solidFill>
              <a:srgbClr val="1A20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04497" y="633425"/>
              <a:ext cx="135572" cy="137566"/>
            </a:xfrm>
            <a:prstGeom prst="rect">
              <a:avLst/>
            </a:prstGeom>
          </p:spPr>
        </p:pic>
      </p:grpSp>
      <p:sp>
        <p:nvSpPr>
          <p:cNvPr id="8" name="object 8"/>
          <p:cNvSpPr/>
          <p:nvPr/>
        </p:nvSpPr>
        <p:spPr>
          <a:xfrm>
            <a:off x="633730" y="1216241"/>
            <a:ext cx="417830" cy="48260"/>
          </a:xfrm>
          <a:custGeom>
            <a:avLst/>
            <a:gdLst/>
            <a:ahLst/>
            <a:cxnLst/>
            <a:rect l="l" t="t" r="r" b="b"/>
            <a:pathLst>
              <a:path w="417830" h="48259">
                <a:moveTo>
                  <a:pt x="417347" y="0"/>
                </a:moveTo>
                <a:lnTo>
                  <a:pt x="0" y="0"/>
                </a:lnTo>
                <a:lnTo>
                  <a:pt x="0" y="48107"/>
                </a:lnTo>
                <a:lnTo>
                  <a:pt x="417347" y="48107"/>
                </a:lnTo>
                <a:lnTo>
                  <a:pt x="417347" y="0"/>
                </a:lnTo>
                <a:close/>
              </a:path>
            </a:pathLst>
          </a:custGeom>
          <a:solidFill>
            <a:srgbClr val="BF8F54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9" name="object 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364002" y="8806508"/>
            <a:ext cx="1267238" cy="1267289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806009" y="9823507"/>
            <a:ext cx="462003" cy="462029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701837" y="8499707"/>
            <a:ext cx="462003" cy="462029"/>
          </a:xfrm>
          <a:prstGeom prst="rect">
            <a:avLst/>
          </a:prstGeom>
        </p:spPr>
      </p:pic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947299" y="2646772"/>
            <a:ext cx="5878951" cy="1381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5700"/>
              </a:lnSpc>
              <a:spcBef>
                <a:spcPts val="100"/>
              </a:spcBef>
            </a:pPr>
            <a:r>
              <a:rPr dirty="0"/>
              <a:t>Rendezvény</a:t>
            </a:r>
            <a:r>
              <a:rPr spc="-60" dirty="0"/>
              <a:t> </a:t>
            </a:r>
            <a:r>
              <a:rPr spc="-20" dirty="0"/>
              <a:t>címe</a:t>
            </a:r>
          </a:p>
          <a:p>
            <a:pPr marL="12700">
              <a:lnSpc>
                <a:spcPts val="4980"/>
              </a:lnSpc>
            </a:pPr>
            <a:r>
              <a:rPr sz="4200" spc="-10" dirty="0">
                <a:latin typeface="Arial"/>
                <a:cs typeface="Arial"/>
              </a:rPr>
              <a:t>Helyszín</a:t>
            </a:r>
            <a:endParaRPr sz="42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47299" y="2070773"/>
            <a:ext cx="5522973" cy="1381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5700"/>
              </a:lnSpc>
              <a:spcBef>
                <a:spcPts val="100"/>
              </a:spcBef>
            </a:pPr>
            <a:r>
              <a:rPr dirty="0"/>
              <a:t>Rendezvény</a:t>
            </a:r>
            <a:r>
              <a:rPr spc="-60" dirty="0"/>
              <a:t> </a:t>
            </a:r>
            <a:r>
              <a:rPr spc="-20" dirty="0"/>
              <a:t>címe</a:t>
            </a:r>
          </a:p>
          <a:p>
            <a:pPr marL="12700">
              <a:lnSpc>
                <a:spcPts val="4980"/>
              </a:lnSpc>
            </a:pPr>
            <a:r>
              <a:rPr sz="4200" spc="-10" dirty="0">
                <a:latin typeface="Arial"/>
                <a:cs typeface="Arial"/>
              </a:rPr>
              <a:t>Helyszín</a:t>
            </a:r>
            <a:endParaRPr sz="4200" dirty="0">
              <a:latin typeface="Arial"/>
              <a:cs typeface="Arial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633724" y="5346004"/>
            <a:ext cx="5836285" cy="3256915"/>
            <a:chOff x="633724" y="5346004"/>
            <a:chExt cx="5836285" cy="3256915"/>
          </a:xfrm>
        </p:grpSpPr>
        <p:sp>
          <p:nvSpPr>
            <p:cNvPr id="4" name="object 4"/>
            <p:cNvSpPr/>
            <p:nvPr/>
          </p:nvSpPr>
          <p:spPr>
            <a:xfrm>
              <a:off x="1710312" y="6494420"/>
              <a:ext cx="4759960" cy="959485"/>
            </a:xfrm>
            <a:custGeom>
              <a:avLst/>
              <a:gdLst/>
              <a:ahLst/>
              <a:cxnLst/>
              <a:rect l="l" t="t" r="r" b="b"/>
              <a:pathLst>
                <a:path w="4759960" h="959484">
                  <a:moveTo>
                    <a:pt x="0" y="959484"/>
                  </a:moveTo>
                  <a:lnTo>
                    <a:pt x="4759655" y="959484"/>
                  </a:lnTo>
                  <a:lnTo>
                    <a:pt x="4759655" y="0"/>
                  </a:lnTo>
                  <a:lnTo>
                    <a:pt x="0" y="0"/>
                  </a:lnTo>
                  <a:lnTo>
                    <a:pt x="0" y="959484"/>
                  </a:lnTo>
                  <a:close/>
                </a:path>
              </a:pathLst>
            </a:custGeom>
            <a:solidFill>
              <a:srgbClr val="BF8F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633724" y="5346004"/>
              <a:ext cx="1628775" cy="3256915"/>
            </a:xfrm>
            <a:custGeom>
              <a:avLst/>
              <a:gdLst/>
              <a:ahLst/>
              <a:cxnLst/>
              <a:rect l="l" t="t" r="r" b="b"/>
              <a:pathLst>
                <a:path w="1628775" h="3256915">
                  <a:moveTo>
                    <a:pt x="1628165" y="0"/>
                  </a:moveTo>
                  <a:lnTo>
                    <a:pt x="0" y="1628165"/>
                  </a:lnTo>
                  <a:lnTo>
                    <a:pt x="1628165" y="3256318"/>
                  </a:lnTo>
                  <a:lnTo>
                    <a:pt x="1628165" y="0"/>
                  </a:lnTo>
                  <a:close/>
                </a:path>
              </a:pathLst>
            </a:custGeom>
            <a:solidFill>
              <a:srgbClr val="BF8F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47299" y="2070773"/>
            <a:ext cx="5523284" cy="1381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5700"/>
              </a:lnSpc>
              <a:spcBef>
                <a:spcPts val="100"/>
              </a:spcBef>
            </a:pPr>
            <a:r>
              <a:rPr dirty="0"/>
              <a:t>Rendezvény</a:t>
            </a:r>
            <a:r>
              <a:rPr spc="-60" dirty="0"/>
              <a:t> </a:t>
            </a:r>
            <a:r>
              <a:rPr spc="-20" dirty="0"/>
              <a:t>címe</a:t>
            </a:r>
          </a:p>
          <a:p>
            <a:pPr marL="12700">
              <a:lnSpc>
                <a:spcPts val="4980"/>
              </a:lnSpc>
            </a:pPr>
            <a:r>
              <a:rPr sz="4200" spc="-10" dirty="0">
                <a:latin typeface="Arial"/>
                <a:cs typeface="Arial"/>
              </a:rPr>
              <a:t>Helyszín</a:t>
            </a:r>
            <a:endParaRPr sz="4200" dirty="0">
              <a:latin typeface="Arial"/>
              <a:cs typeface="Arial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633731" y="5346004"/>
            <a:ext cx="5836285" cy="3256915"/>
            <a:chOff x="633731" y="5346004"/>
            <a:chExt cx="5836285" cy="3256915"/>
          </a:xfrm>
        </p:grpSpPr>
        <p:sp>
          <p:nvSpPr>
            <p:cNvPr id="4" name="object 4"/>
            <p:cNvSpPr/>
            <p:nvPr/>
          </p:nvSpPr>
          <p:spPr>
            <a:xfrm>
              <a:off x="633731" y="6494420"/>
              <a:ext cx="4759960" cy="959485"/>
            </a:xfrm>
            <a:custGeom>
              <a:avLst/>
              <a:gdLst/>
              <a:ahLst/>
              <a:cxnLst/>
              <a:rect l="l" t="t" r="r" b="b"/>
              <a:pathLst>
                <a:path w="4759960" h="959484">
                  <a:moveTo>
                    <a:pt x="0" y="959484"/>
                  </a:moveTo>
                  <a:lnTo>
                    <a:pt x="4759655" y="959484"/>
                  </a:lnTo>
                  <a:lnTo>
                    <a:pt x="4759655" y="0"/>
                  </a:lnTo>
                  <a:lnTo>
                    <a:pt x="0" y="0"/>
                  </a:lnTo>
                  <a:lnTo>
                    <a:pt x="0" y="959484"/>
                  </a:lnTo>
                  <a:close/>
                </a:path>
              </a:pathLst>
            </a:custGeom>
            <a:solidFill>
              <a:srgbClr val="BF8F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4841808" y="5346004"/>
              <a:ext cx="1628775" cy="3256915"/>
            </a:xfrm>
            <a:custGeom>
              <a:avLst/>
              <a:gdLst/>
              <a:ahLst/>
              <a:cxnLst/>
              <a:rect l="l" t="t" r="r" b="b"/>
              <a:pathLst>
                <a:path w="1628775" h="3256915">
                  <a:moveTo>
                    <a:pt x="0" y="0"/>
                  </a:moveTo>
                  <a:lnTo>
                    <a:pt x="0" y="3256318"/>
                  </a:lnTo>
                  <a:lnTo>
                    <a:pt x="1628165" y="16281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F8F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47299" y="2070773"/>
            <a:ext cx="5467985" cy="1381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5700"/>
              </a:lnSpc>
              <a:spcBef>
                <a:spcPts val="100"/>
              </a:spcBef>
            </a:pPr>
            <a:r>
              <a:rPr dirty="0"/>
              <a:t>Rendezvény</a:t>
            </a:r>
            <a:r>
              <a:rPr spc="-60" dirty="0"/>
              <a:t> </a:t>
            </a:r>
            <a:r>
              <a:rPr spc="-20" dirty="0"/>
              <a:t>címe</a:t>
            </a:r>
          </a:p>
          <a:p>
            <a:pPr marL="12700">
              <a:lnSpc>
                <a:spcPts val="4980"/>
              </a:lnSpc>
            </a:pPr>
            <a:r>
              <a:rPr sz="4200" spc="-10" dirty="0">
                <a:latin typeface="Arial"/>
                <a:cs typeface="Arial"/>
              </a:rPr>
              <a:t>Helyszín</a:t>
            </a:r>
            <a:endParaRPr sz="4200" dirty="0">
              <a:latin typeface="Arial"/>
              <a:cs typeface="Arial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1855682" y="4056038"/>
            <a:ext cx="3256915" cy="5836285"/>
            <a:chOff x="1855682" y="4056038"/>
            <a:chExt cx="3256915" cy="5836285"/>
          </a:xfrm>
        </p:grpSpPr>
        <p:sp>
          <p:nvSpPr>
            <p:cNvPr id="4" name="object 4"/>
            <p:cNvSpPr/>
            <p:nvPr/>
          </p:nvSpPr>
          <p:spPr>
            <a:xfrm>
              <a:off x="3004097" y="5132626"/>
              <a:ext cx="959485" cy="4759960"/>
            </a:xfrm>
            <a:custGeom>
              <a:avLst/>
              <a:gdLst/>
              <a:ahLst/>
              <a:cxnLst/>
              <a:rect l="l" t="t" r="r" b="b"/>
              <a:pathLst>
                <a:path w="959485" h="4759959">
                  <a:moveTo>
                    <a:pt x="0" y="4759655"/>
                  </a:moveTo>
                  <a:lnTo>
                    <a:pt x="959485" y="4759655"/>
                  </a:lnTo>
                  <a:lnTo>
                    <a:pt x="959485" y="0"/>
                  </a:lnTo>
                  <a:lnTo>
                    <a:pt x="0" y="0"/>
                  </a:lnTo>
                  <a:lnTo>
                    <a:pt x="0" y="4759655"/>
                  </a:lnTo>
                  <a:close/>
                </a:path>
              </a:pathLst>
            </a:custGeom>
            <a:solidFill>
              <a:srgbClr val="BF8F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855682" y="4056038"/>
              <a:ext cx="3256915" cy="1628775"/>
            </a:xfrm>
            <a:custGeom>
              <a:avLst/>
              <a:gdLst/>
              <a:ahLst/>
              <a:cxnLst/>
              <a:rect l="l" t="t" r="r" b="b"/>
              <a:pathLst>
                <a:path w="3256915" h="1628775">
                  <a:moveTo>
                    <a:pt x="1628165" y="0"/>
                  </a:moveTo>
                  <a:lnTo>
                    <a:pt x="0" y="1628165"/>
                  </a:lnTo>
                  <a:lnTo>
                    <a:pt x="3256318" y="1628165"/>
                  </a:lnTo>
                  <a:lnTo>
                    <a:pt x="1628165" y="0"/>
                  </a:lnTo>
                  <a:close/>
                </a:path>
              </a:pathLst>
            </a:custGeom>
            <a:solidFill>
              <a:srgbClr val="BF8F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um" ma:contentTypeID="0x0101008B76E66AA2519645ADDFC918B32F6C60" ma:contentTypeVersion="23" ma:contentTypeDescription="Új dokumentum létrehozása." ma:contentTypeScope="" ma:versionID="daf9ede8ac81d780ca8cd62a0e05bd5c">
  <xsd:schema xmlns:xsd="http://www.w3.org/2001/XMLSchema" xmlns:xs="http://www.w3.org/2001/XMLSchema" xmlns:p="http://schemas.microsoft.com/office/2006/metadata/properties" xmlns:ns2="5e4c54d7-08c8-4600-8e22-197c4b5ed5ec" xmlns:ns3="a9264108-d536-449d-b662-418c76f5db85" targetNamespace="http://schemas.microsoft.com/office/2006/metadata/properties" ma:root="true" ma:fieldsID="6de38f390cbece607dbb9b15724da361" ns2:_="" ns3:_="">
    <xsd:import namespace="5e4c54d7-08c8-4600-8e22-197c4b5ed5ec"/>
    <xsd:import namespace="a9264108-d536-449d-b662-418c76f5db8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_Flow_SignoffStatu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e4c54d7-08c8-4600-8e22-197c4b5ed5e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_Flow_SignoffStatus" ma:index="21" nillable="true" ma:displayName="Láttamozási állapot" ma:internalName="L_x00e1_ttamoz_x00e1_si_x0020__x00e1_llapot">
      <xsd:simpleType>
        <xsd:restriction base="dms:Text"/>
      </xsd:simpleType>
    </xsd:element>
    <xsd:element name="lcf76f155ced4ddcb4097134ff3c332f" ma:index="23" nillable="true" ma:taxonomy="true" ma:internalName="lcf76f155ced4ddcb4097134ff3c332f" ma:taxonomyFieldName="MediaServiceImageTags" ma:displayName="Képcímkék" ma:readOnly="false" ma:fieldId="{5cf76f15-5ced-4ddc-b409-7134ff3c332f}" ma:taxonomyMulti="true" ma:sspId="304f63b5-a726-4f3c-93ae-55ac1a4664b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9264108-d536-449d-b662-418c76f5db85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Résztvevők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Megosztva részletekkel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80c48b0e-ba77-458f-9dee-68276afcbb96}" ma:internalName="TaxCatchAll" ma:showField="CatchAllData" ma:web="a9264108-d536-449d-b662-418c76f5db8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artalomtípus"/>
        <xsd:element ref="dc:title" minOccurs="0" maxOccurs="1" ma:index="4" ma:displayName="Cím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5e4c54d7-08c8-4600-8e22-197c4b5ed5ec" xsi:nil="true"/>
    <lcf76f155ced4ddcb4097134ff3c332f xmlns="5e4c54d7-08c8-4600-8e22-197c4b5ed5ec">
      <Terms xmlns="http://schemas.microsoft.com/office/infopath/2007/PartnerControls"/>
    </lcf76f155ced4ddcb4097134ff3c332f>
    <TaxCatchAll xmlns="a9264108-d536-449d-b662-418c76f5db85" xsi:nil="true"/>
  </documentManagement>
</p:properties>
</file>

<file path=customXml/itemProps1.xml><?xml version="1.0" encoding="utf-8"?>
<ds:datastoreItem xmlns:ds="http://schemas.openxmlformats.org/officeDocument/2006/customXml" ds:itemID="{8BC9070E-9E36-4FEE-9444-01AB5492F47E}"/>
</file>

<file path=customXml/itemProps2.xml><?xml version="1.0" encoding="utf-8"?>
<ds:datastoreItem xmlns:ds="http://schemas.openxmlformats.org/officeDocument/2006/customXml" ds:itemID="{2565C2EB-4BD8-454F-BA7F-C63BF8DB2A39}"/>
</file>

<file path=customXml/itemProps3.xml><?xml version="1.0" encoding="utf-8"?>
<ds:datastoreItem xmlns:ds="http://schemas.openxmlformats.org/officeDocument/2006/customXml" ds:itemID="{2DBFD78D-CBF3-488F-BE67-0AACAE55918A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</Words>
  <Application>Microsoft Macintosh PowerPoint</Application>
  <PresentationFormat>Custom</PresentationFormat>
  <Paragraphs>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Georgia</vt:lpstr>
      <vt:lpstr>Office Theme</vt:lpstr>
      <vt:lpstr>Rendezvény címe Helyszín</vt:lpstr>
      <vt:lpstr>Rendezvény címe Helyszín</vt:lpstr>
      <vt:lpstr>Rendezvény címe Helyszín</vt:lpstr>
      <vt:lpstr>Rendezvény címe Helyszín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Rendezvény címe Helyszín</dc:title>
  <cp:lastModifiedBy>Bublik Zita Krisztina</cp:lastModifiedBy>
  <cp:revision>1</cp:revision>
  <dcterms:created xsi:type="dcterms:W3CDTF">2022-05-09T09:45:32Z</dcterms:created>
  <dcterms:modified xsi:type="dcterms:W3CDTF">2022-05-09T10:58:00Z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2022-05-02T00:00:00Z</vt:filetime>
  </property>
  <property fmtid="{D5CDD505-2E9C-101B-9397-08002B2CF9AE}" pid="3" name="Creator">
    <vt:lpwstr>Adobe InDesign 15.1 (Macintosh)</vt:lpwstr>
  </property>
  <property fmtid="{D5CDD505-2E9C-101B-9397-08002B2CF9AE}" pid="4" name="LastSaved">
    <vt:filetime>2022-05-09T00:00:00Z</vt:filetime>
  </property>
  <property fmtid="{D5CDD505-2E9C-101B-9397-08002B2CF9AE}" pid="5" name="ContentTypeId">
    <vt:lpwstr>0x0101008B76E66AA2519645ADDFC918B32F6C60</vt:lpwstr>
  </property>
</Properties>
</file>