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</p:sldIdLst>
  <p:sldSz cx="7556500" cy="10693400"/>
  <p:notesSz cx="7556500" cy="10693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customXml" Target="../customXml/item3.xml"/><Relationship Id="rId5" Type="http://schemas.openxmlformats.org/officeDocument/2006/relationships/tableStyles" Target="tableStyle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861875" y="3717842"/>
            <a:ext cx="5836285" cy="3256915"/>
            <a:chOff x="861875" y="3717842"/>
            <a:chExt cx="5836285" cy="3256915"/>
          </a:xfrm>
        </p:grpSpPr>
        <p:sp>
          <p:nvSpPr>
            <p:cNvPr id="3" name="object 3" descr=""/>
            <p:cNvSpPr/>
            <p:nvPr/>
          </p:nvSpPr>
          <p:spPr>
            <a:xfrm>
              <a:off x="1938463" y="4866260"/>
              <a:ext cx="4759960" cy="959485"/>
            </a:xfrm>
            <a:custGeom>
              <a:avLst/>
              <a:gdLst/>
              <a:ahLst/>
              <a:cxnLst/>
              <a:rect l="l" t="t" r="r" b="b"/>
              <a:pathLst>
                <a:path w="4759959" h="959485">
                  <a:moveTo>
                    <a:pt x="0" y="959484"/>
                  </a:moveTo>
                  <a:lnTo>
                    <a:pt x="4759655" y="959484"/>
                  </a:lnTo>
                  <a:lnTo>
                    <a:pt x="4759655" y="0"/>
                  </a:lnTo>
                  <a:lnTo>
                    <a:pt x="0" y="0"/>
                  </a:lnTo>
                  <a:lnTo>
                    <a:pt x="0" y="959484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861875" y="3717842"/>
              <a:ext cx="1628775" cy="3256915"/>
            </a:xfrm>
            <a:custGeom>
              <a:avLst/>
              <a:gdLst/>
              <a:ahLst/>
              <a:cxnLst/>
              <a:rect l="l" t="t" r="r" b="b"/>
              <a:pathLst>
                <a:path w="1628775" h="3256915">
                  <a:moveTo>
                    <a:pt x="1628165" y="0"/>
                  </a:moveTo>
                  <a:lnTo>
                    <a:pt x="0" y="1628165"/>
                  </a:lnTo>
                  <a:lnTo>
                    <a:pt x="1628165" y="3256318"/>
                  </a:lnTo>
                  <a:lnTo>
                    <a:pt x="1628165" y="0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861881" y="3717842"/>
            <a:ext cx="5836285" cy="3256915"/>
            <a:chOff x="861881" y="3717842"/>
            <a:chExt cx="5836285" cy="3256915"/>
          </a:xfrm>
        </p:grpSpPr>
        <p:sp>
          <p:nvSpPr>
            <p:cNvPr id="3" name="object 3" descr=""/>
            <p:cNvSpPr/>
            <p:nvPr/>
          </p:nvSpPr>
          <p:spPr>
            <a:xfrm>
              <a:off x="861881" y="4866260"/>
              <a:ext cx="4759960" cy="959485"/>
            </a:xfrm>
            <a:custGeom>
              <a:avLst/>
              <a:gdLst/>
              <a:ahLst/>
              <a:cxnLst/>
              <a:rect l="l" t="t" r="r" b="b"/>
              <a:pathLst>
                <a:path w="4759960" h="959485">
                  <a:moveTo>
                    <a:pt x="0" y="959484"/>
                  </a:moveTo>
                  <a:lnTo>
                    <a:pt x="4759655" y="959484"/>
                  </a:lnTo>
                  <a:lnTo>
                    <a:pt x="4759655" y="0"/>
                  </a:lnTo>
                  <a:lnTo>
                    <a:pt x="0" y="0"/>
                  </a:lnTo>
                  <a:lnTo>
                    <a:pt x="0" y="959484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5069959" y="3717842"/>
              <a:ext cx="1628775" cy="3256915"/>
            </a:xfrm>
            <a:custGeom>
              <a:avLst/>
              <a:gdLst/>
              <a:ahLst/>
              <a:cxnLst/>
              <a:rect l="l" t="t" r="r" b="b"/>
              <a:pathLst>
                <a:path w="1628775" h="3256915">
                  <a:moveTo>
                    <a:pt x="0" y="0"/>
                  </a:moveTo>
                  <a:lnTo>
                    <a:pt x="0" y="3256318"/>
                  </a:lnTo>
                  <a:lnTo>
                    <a:pt x="1628165" y="16281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2151843" y="2427878"/>
            <a:ext cx="3256915" cy="5836285"/>
            <a:chOff x="2151843" y="2427878"/>
            <a:chExt cx="3256915" cy="5836285"/>
          </a:xfrm>
        </p:grpSpPr>
        <p:sp>
          <p:nvSpPr>
            <p:cNvPr id="3" name="object 3" descr=""/>
            <p:cNvSpPr/>
            <p:nvPr/>
          </p:nvSpPr>
          <p:spPr>
            <a:xfrm>
              <a:off x="3300257" y="3504466"/>
              <a:ext cx="959485" cy="4759960"/>
            </a:xfrm>
            <a:custGeom>
              <a:avLst/>
              <a:gdLst/>
              <a:ahLst/>
              <a:cxnLst/>
              <a:rect l="l" t="t" r="r" b="b"/>
              <a:pathLst>
                <a:path w="959485" h="4759959">
                  <a:moveTo>
                    <a:pt x="0" y="4759655"/>
                  </a:moveTo>
                  <a:lnTo>
                    <a:pt x="959484" y="4759655"/>
                  </a:lnTo>
                  <a:lnTo>
                    <a:pt x="959484" y="0"/>
                  </a:lnTo>
                  <a:lnTo>
                    <a:pt x="0" y="0"/>
                  </a:lnTo>
                  <a:lnTo>
                    <a:pt x="0" y="4759655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151843" y="2427878"/>
              <a:ext cx="3256915" cy="1628775"/>
            </a:xfrm>
            <a:custGeom>
              <a:avLst/>
              <a:gdLst/>
              <a:ahLst/>
              <a:cxnLst/>
              <a:rect l="l" t="t" r="r" b="b"/>
              <a:pathLst>
                <a:path w="3256915" h="1628775">
                  <a:moveTo>
                    <a:pt x="1628165" y="0"/>
                  </a:moveTo>
                  <a:lnTo>
                    <a:pt x="0" y="1628165"/>
                  </a:lnTo>
                  <a:lnTo>
                    <a:pt x="3256318" y="1628165"/>
                  </a:lnTo>
                  <a:lnTo>
                    <a:pt x="1628165" y="0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8B76E66AA2519645ADDFC918B32F6C60" ma:contentTypeVersion="23" ma:contentTypeDescription="Új dokumentum létrehozása." ma:contentTypeScope="" ma:versionID="daf9ede8ac81d780ca8cd62a0e05bd5c">
  <xsd:schema xmlns:xsd="http://www.w3.org/2001/XMLSchema" xmlns:xs="http://www.w3.org/2001/XMLSchema" xmlns:p="http://schemas.microsoft.com/office/2006/metadata/properties" xmlns:ns2="5e4c54d7-08c8-4600-8e22-197c4b5ed5ec" xmlns:ns3="a9264108-d536-449d-b662-418c76f5db85" targetNamespace="http://schemas.microsoft.com/office/2006/metadata/properties" ma:root="true" ma:fieldsID="6de38f390cbece607dbb9b15724da361" ns2:_="" ns3:_="">
    <xsd:import namespace="5e4c54d7-08c8-4600-8e22-197c4b5ed5ec"/>
    <xsd:import namespace="a9264108-d536-449d-b662-418c76f5db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4c54d7-08c8-4600-8e22-197c4b5ed5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Láttamozási állapot" ma:internalName="L_x00e1_ttamoz_x00e1_si_x0020__x00e1_llapot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Képcímkék" ma:readOnly="false" ma:fieldId="{5cf76f15-5ced-4ddc-b409-7134ff3c332f}" ma:taxonomyMulti="true" ma:sspId="304f63b5-a726-4f3c-93ae-55ac1a4664b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264108-d536-449d-b662-418c76f5db8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0c48b0e-ba77-458f-9dee-68276afcbb96}" ma:internalName="TaxCatchAll" ma:showField="CatchAllData" ma:web="a9264108-d536-449d-b662-418c76f5db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5e4c54d7-08c8-4600-8e22-197c4b5ed5ec" xsi:nil="true"/>
    <lcf76f155ced4ddcb4097134ff3c332f xmlns="5e4c54d7-08c8-4600-8e22-197c4b5ed5ec">
      <Terms xmlns="http://schemas.microsoft.com/office/infopath/2007/PartnerControls"/>
    </lcf76f155ced4ddcb4097134ff3c332f>
    <TaxCatchAll xmlns="a9264108-d536-449d-b662-418c76f5db85" xsi:nil="true"/>
  </documentManagement>
</p:properties>
</file>

<file path=customXml/itemProps1.xml><?xml version="1.0" encoding="utf-8"?>
<ds:datastoreItem xmlns:ds="http://schemas.openxmlformats.org/officeDocument/2006/customXml" ds:itemID="{7837C062-D723-4A17-BF03-D2E18E25294E}"/>
</file>

<file path=customXml/itemProps2.xml><?xml version="1.0" encoding="utf-8"?>
<ds:datastoreItem xmlns:ds="http://schemas.openxmlformats.org/officeDocument/2006/customXml" ds:itemID="{1DCE8B4F-25E4-46F0-A1B4-4BD5BC8D4777}"/>
</file>

<file path=customXml/itemProps3.xml><?xml version="1.0" encoding="utf-8"?>
<ds:datastoreItem xmlns:ds="http://schemas.openxmlformats.org/officeDocument/2006/customXml" ds:itemID="{DC314199-A89B-45D2-AC80-8FD283BDB8B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2022-05-10T09:53:08Z</dcterms:created>
  <dcterms:modified xsi:type="dcterms:W3CDTF">2022-05-10T09:53:08Z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2022-05-10T00:00:00Z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2022-05-10T00:00:00Z</vt:filetime>
  </property>
  <property fmtid="{D5CDD505-2E9C-101B-9397-08002B2CF9AE}" pid="5" name="ContentTypeId">
    <vt:lpwstr>0x0101008B76E66AA2519645ADDFC918B32F6C60</vt:lpwstr>
  </property>
</Properties>
</file>