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5125700" cy="10693400"/>
  <p:notesSz cx="151257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/>
    <p:restoredTop sz="94702"/>
  </p:normalViewPr>
  <p:slideViewPr>
    <p:cSldViewPr>
      <p:cViewPr varScale="1">
        <p:scale>
          <a:sx n="103" d="100"/>
          <a:sy n="103" d="100"/>
        </p:scale>
        <p:origin x="13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4427" y="3314954"/>
            <a:ext cx="12856845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8855" y="5988304"/>
            <a:ext cx="10587990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B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B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628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9735" y="2459482"/>
            <a:ext cx="65796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B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2078633" y="8718386"/>
            <a:ext cx="897890" cy="897890"/>
          </a:xfrm>
          <a:custGeom>
            <a:avLst/>
            <a:gdLst/>
            <a:ahLst/>
            <a:cxnLst/>
            <a:rect l="l" t="t" r="r" b="b"/>
            <a:pathLst>
              <a:path w="897890" h="897890">
                <a:moveTo>
                  <a:pt x="258327" y="258533"/>
                </a:moveTo>
                <a:lnTo>
                  <a:pt x="221137" y="291842"/>
                </a:lnTo>
                <a:lnTo>
                  <a:pt x="181367" y="320293"/>
                </a:lnTo>
                <a:lnTo>
                  <a:pt x="139408" y="343871"/>
                </a:lnTo>
                <a:lnTo>
                  <a:pt x="95652" y="362560"/>
                </a:lnTo>
                <a:lnTo>
                  <a:pt x="50490" y="376342"/>
                </a:lnTo>
                <a:lnTo>
                  <a:pt x="4315" y="385203"/>
                </a:lnTo>
                <a:lnTo>
                  <a:pt x="0" y="436085"/>
                </a:lnTo>
                <a:lnTo>
                  <a:pt x="1455" y="487104"/>
                </a:lnTo>
                <a:lnTo>
                  <a:pt x="8680" y="537727"/>
                </a:lnTo>
                <a:lnTo>
                  <a:pt x="21672" y="587421"/>
                </a:lnTo>
                <a:lnTo>
                  <a:pt x="40431" y="635650"/>
                </a:lnTo>
                <a:lnTo>
                  <a:pt x="64954" y="681881"/>
                </a:lnTo>
                <a:lnTo>
                  <a:pt x="95241" y="725581"/>
                </a:lnTo>
                <a:lnTo>
                  <a:pt x="131289" y="766216"/>
                </a:lnTo>
                <a:lnTo>
                  <a:pt x="170443" y="801101"/>
                </a:lnTo>
                <a:lnTo>
                  <a:pt x="212457" y="830625"/>
                </a:lnTo>
                <a:lnTo>
                  <a:pt x="256857" y="854789"/>
                </a:lnTo>
                <a:lnTo>
                  <a:pt x="303171" y="873595"/>
                </a:lnTo>
                <a:lnTo>
                  <a:pt x="350926" y="887046"/>
                </a:lnTo>
                <a:lnTo>
                  <a:pt x="399648" y="895144"/>
                </a:lnTo>
                <a:lnTo>
                  <a:pt x="448865" y="897890"/>
                </a:lnTo>
                <a:lnTo>
                  <a:pt x="497992" y="895206"/>
                </a:lnTo>
                <a:lnTo>
                  <a:pt x="546647" y="887156"/>
                </a:lnTo>
                <a:lnTo>
                  <a:pt x="594355" y="873740"/>
                </a:lnTo>
                <a:lnTo>
                  <a:pt x="640641" y="854956"/>
                </a:lnTo>
                <a:lnTo>
                  <a:pt x="685027" y="830806"/>
                </a:lnTo>
                <a:lnTo>
                  <a:pt x="727039" y="801290"/>
                </a:lnTo>
                <a:lnTo>
                  <a:pt x="766200" y="766406"/>
                </a:lnTo>
                <a:lnTo>
                  <a:pt x="802243" y="725748"/>
                </a:lnTo>
                <a:lnTo>
                  <a:pt x="807457" y="718223"/>
                </a:lnTo>
                <a:lnTo>
                  <a:pt x="448675" y="718223"/>
                </a:lnTo>
                <a:lnTo>
                  <a:pt x="422875" y="716922"/>
                </a:lnTo>
                <a:lnTo>
                  <a:pt x="371960" y="707096"/>
                </a:lnTo>
                <a:lnTo>
                  <a:pt x="323383" y="687346"/>
                </a:lnTo>
                <a:lnTo>
                  <a:pt x="278621" y="657824"/>
                </a:lnTo>
                <a:lnTo>
                  <a:pt x="223698" y="597125"/>
                </a:lnTo>
                <a:lnTo>
                  <a:pt x="199126" y="550319"/>
                </a:lnTo>
                <a:lnTo>
                  <a:pt x="184372" y="500372"/>
                </a:lnTo>
                <a:lnTo>
                  <a:pt x="179460" y="449008"/>
                </a:lnTo>
                <a:lnTo>
                  <a:pt x="180605" y="423245"/>
                </a:lnTo>
                <a:lnTo>
                  <a:pt x="190492" y="372389"/>
                </a:lnTo>
                <a:lnTo>
                  <a:pt x="210218" y="323772"/>
                </a:lnTo>
                <a:lnTo>
                  <a:pt x="239782" y="279002"/>
                </a:lnTo>
                <a:lnTo>
                  <a:pt x="258327" y="258533"/>
                </a:lnTo>
                <a:close/>
              </a:path>
              <a:path w="897890" h="897890">
                <a:moveTo>
                  <a:pt x="639162" y="258343"/>
                </a:moveTo>
                <a:lnTo>
                  <a:pt x="673640" y="300722"/>
                </a:lnTo>
                <a:lnTo>
                  <a:pt x="698289" y="347618"/>
                </a:lnTo>
                <a:lnTo>
                  <a:pt x="713091" y="397514"/>
                </a:lnTo>
                <a:lnTo>
                  <a:pt x="718029" y="448894"/>
                </a:lnTo>
                <a:lnTo>
                  <a:pt x="716801" y="474737"/>
                </a:lnTo>
                <a:lnTo>
                  <a:pt x="706981" y="525652"/>
                </a:lnTo>
                <a:lnTo>
                  <a:pt x="687309" y="574255"/>
                </a:lnTo>
                <a:lnTo>
                  <a:pt x="657713" y="618885"/>
                </a:lnTo>
                <a:lnTo>
                  <a:pt x="596917" y="673924"/>
                </a:lnTo>
                <a:lnTo>
                  <a:pt x="550067" y="698604"/>
                </a:lnTo>
                <a:lnTo>
                  <a:pt x="500143" y="713383"/>
                </a:lnTo>
                <a:lnTo>
                  <a:pt x="448675" y="718223"/>
                </a:lnTo>
                <a:lnTo>
                  <a:pt x="807457" y="718223"/>
                </a:lnTo>
                <a:lnTo>
                  <a:pt x="832531" y="682033"/>
                </a:lnTo>
                <a:lnTo>
                  <a:pt x="857060" y="635793"/>
                </a:lnTo>
                <a:lnTo>
                  <a:pt x="875828" y="587563"/>
                </a:lnTo>
                <a:lnTo>
                  <a:pt x="888832" y="537875"/>
                </a:lnTo>
                <a:lnTo>
                  <a:pt x="896068" y="487263"/>
                </a:lnTo>
                <a:lnTo>
                  <a:pt x="897534" y="436258"/>
                </a:lnTo>
                <a:lnTo>
                  <a:pt x="893226" y="385394"/>
                </a:lnTo>
                <a:lnTo>
                  <a:pt x="846925" y="376342"/>
                </a:lnTo>
                <a:lnTo>
                  <a:pt x="801864" y="362499"/>
                </a:lnTo>
                <a:lnTo>
                  <a:pt x="758093" y="343757"/>
                </a:lnTo>
                <a:lnTo>
                  <a:pt x="716122" y="320151"/>
                </a:lnTo>
                <a:lnTo>
                  <a:pt x="676346" y="291679"/>
                </a:lnTo>
                <a:lnTo>
                  <a:pt x="639162" y="258343"/>
                </a:lnTo>
                <a:close/>
              </a:path>
              <a:path w="897890" h="897890">
                <a:moveTo>
                  <a:pt x="448675" y="0"/>
                </a:moveTo>
                <a:lnTo>
                  <a:pt x="400912" y="2555"/>
                </a:lnTo>
                <a:lnTo>
                  <a:pt x="376160" y="50644"/>
                </a:lnTo>
                <a:lnTo>
                  <a:pt x="362368" y="95822"/>
                </a:lnTo>
                <a:lnTo>
                  <a:pt x="343681" y="139596"/>
                </a:lnTo>
                <a:lnTo>
                  <a:pt x="320106" y="181570"/>
                </a:lnTo>
                <a:lnTo>
                  <a:pt x="291652" y="221348"/>
                </a:lnTo>
                <a:lnTo>
                  <a:pt x="258327" y="258533"/>
                </a:lnTo>
                <a:lnTo>
                  <a:pt x="300571" y="223999"/>
                </a:lnTo>
                <a:lnTo>
                  <a:pt x="347376" y="199336"/>
                </a:lnTo>
                <a:lnTo>
                  <a:pt x="397275" y="184503"/>
                </a:lnTo>
                <a:lnTo>
                  <a:pt x="448675" y="179476"/>
                </a:lnTo>
                <a:lnTo>
                  <a:pt x="576314" y="179476"/>
                </a:lnTo>
                <a:lnTo>
                  <a:pt x="553801" y="139449"/>
                </a:lnTo>
                <a:lnTo>
                  <a:pt x="535080" y="95710"/>
                </a:lnTo>
                <a:lnTo>
                  <a:pt x="521243" y="50581"/>
                </a:lnTo>
                <a:lnTo>
                  <a:pt x="512302" y="4457"/>
                </a:lnTo>
                <a:lnTo>
                  <a:pt x="496438" y="2555"/>
                </a:lnTo>
                <a:lnTo>
                  <a:pt x="480498" y="1157"/>
                </a:lnTo>
                <a:lnTo>
                  <a:pt x="464553" y="294"/>
                </a:lnTo>
                <a:lnTo>
                  <a:pt x="448675" y="0"/>
                </a:lnTo>
                <a:close/>
              </a:path>
              <a:path w="897890" h="897890">
                <a:moveTo>
                  <a:pt x="576314" y="179476"/>
                </a:moveTo>
                <a:lnTo>
                  <a:pt x="448675" y="179476"/>
                </a:lnTo>
                <a:lnTo>
                  <a:pt x="500128" y="184506"/>
                </a:lnTo>
                <a:lnTo>
                  <a:pt x="550046" y="199336"/>
                </a:lnTo>
                <a:lnTo>
                  <a:pt x="596842" y="223919"/>
                </a:lnTo>
                <a:lnTo>
                  <a:pt x="639162" y="258343"/>
                </a:lnTo>
                <a:lnTo>
                  <a:pt x="605853" y="221162"/>
                </a:lnTo>
                <a:lnTo>
                  <a:pt x="577395" y="181398"/>
                </a:lnTo>
                <a:lnTo>
                  <a:pt x="576314" y="17947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11571160" y="8210486"/>
            <a:ext cx="1912620" cy="897890"/>
          </a:xfrm>
          <a:custGeom>
            <a:avLst/>
            <a:gdLst/>
            <a:ahLst/>
            <a:cxnLst/>
            <a:rect l="l" t="t" r="r" b="b"/>
            <a:pathLst>
              <a:path w="1912619" h="897890">
                <a:moveTo>
                  <a:pt x="638784" y="258381"/>
                </a:moveTo>
                <a:lnTo>
                  <a:pt x="605447" y="221195"/>
                </a:lnTo>
                <a:lnTo>
                  <a:pt x="576986" y="181432"/>
                </a:lnTo>
                <a:lnTo>
                  <a:pt x="553389" y="139484"/>
                </a:lnTo>
                <a:lnTo>
                  <a:pt x="534682" y="95745"/>
                </a:lnTo>
                <a:lnTo>
                  <a:pt x="520865" y="50609"/>
                </a:lnTo>
                <a:lnTo>
                  <a:pt x="511924" y="4495"/>
                </a:lnTo>
                <a:lnTo>
                  <a:pt x="496049" y="2590"/>
                </a:lnTo>
                <a:lnTo>
                  <a:pt x="480110" y="1181"/>
                </a:lnTo>
                <a:lnTo>
                  <a:pt x="464172" y="330"/>
                </a:lnTo>
                <a:lnTo>
                  <a:pt x="448297" y="38"/>
                </a:lnTo>
                <a:lnTo>
                  <a:pt x="399148" y="2717"/>
                </a:lnTo>
                <a:lnTo>
                  <a:pt x="350469" y="10769"/>
                </a:lnTo>
                <a:lnTo>
                  <a:pt x="302755" y="24180"/>
                </a:lnTo>
                <a:lnTo>
                  <a:pt x="256463" y="42976"/>
                </a:lnTo>
                <a:lnTo>
                  <a:pt x="212077" y="67132"/>
                </a:lnTo>
                <a:lnTo>
                  <a:pt x="170065" y="96647"/>
                </a:lnTo>
                <a:lnTo>
                  <a:pt x="130911" y="131546"/>
                </a:lnTo>
                <a:lnTo>
                  <a:pt x="98183" y="167995"/>
                </a:lnTo>
                <a:lnTo>
                  <a:pt x="70129" y="206946"/>
                </a:lnTo>
                <a:lnTo>
                  <a:pt x="46748" y="248043"/>
                </a:lnTo>
                <a:lnTo>
                  <a:pt x="28054" y="290868"/>
                </a:lnTo>
                <a:lnTo>
                  <a:pt x="14020" y="335051"/>
                </a:lnTo>
                <a:lnTo>
                  <a:pt x="4673" y="380199"/>
                </a:lnTo>
                <a:lnTo>
                  <a:pt x="0" y="425932"/>
                </a:lnTo>
                <a:lnTo>
                  <a:pt x="0" y="471855"/>
                </a:lnTo>
                <a:lnTo>
                  <a:pt x="4673" y="517588"/>
                </a:lnTo>
                <a:lnTo>
                  <a:pt x="14020" y="562737"/>
                </a:lnTo>
                <a:lnTo>
                  <a:pt x="28054" y="606920"/>
                </a:lnTo>
                <a:lnTo>
                  <a:pt x="46748" y="649757"/>
                </a:lnTo>
                <a:lnTo>
                  <a:pt x="70129" y="690841"/>
                </a:lnTo>
                <a:lnTo>
                  <a:pt x="98183" y="729805"/>
                </a:lnTo>
                <a:lnTo>
                  <a:pt x="130911" y="766254"/>
                </a:lnTo>
                <a:lnTo>
                  <a:pt x="170065" y="801128"/>
                </a:lnTo>
                <a:lnTo>
                  <a:pt x="212077" y="830656"/>
                </a:lnTo>
                <a:lnTo>
                  <a:pt x="256463" y="854798"/>
                </a:lnTo>
                <a:lnTo>
                  <a:pt x="302755" y="873582"/>
                </a:lnTo>
                <a:lnTo>
                  <a:pt x="350469" y="887006"/>
                </a:lnTo>
                <a:lnTo>
                  <a:pt x="399148" y="895045"/>
                </a:lnTo>
                <a:lnTo>
                  <a:pt x="448297" y="897737"/>
                </a:lnTo>
                <a:lnTo>
                  <a:pt x="464223" y="897521"/>
                </a:lnTo>
                <a:lnTo>
                  <a:pt x="480136" y="896632"/>
                </a:lnTo>
                <a:lnTo>
                  <a:pt x="495985" y="895146"/>
                </a:lnTo>
                <a:lnTo>
                  <a:pt x="511746" y="893114"/>
                </a:lnTo>
                <a:lnTo>
                  <a:pt x="520763" y="847064"/>
                </a:lnTo>
                <a:lnTo>
                  <a:pt x="534631" y="801979"/>
                </a:lnTo>
                <a:lnTo>
                  <a:pt x="553377" y="758278"/>
                </a:lnTo>
                <a:lnTo>
                  <a:pt x="575906" y="718261"/>
                </a:lnTo>
                <a:lnTo>
                  <a:pt x="576973" y="716343"/>
                </a:lnTo>
                <a:lnTo>
                  <a:pt x="605447" y="676592"/>
                </a:lnTo>
                <a:lnTo>
                  <a:pt x="638784" y="639419"/>
                </a:lnTo>
                <a:lnTo>
                  <a:pt x="596506" y="673963"/>
                </a:lnTo>
                <a:lnTo>
                  <a:pt x="549630" y="698639"/>
                </a:lnTo>
                <a:lnTo>
                  <a:pt x="499694" y="713422"/>
                </a:lnTo>
                <a:lnTo>
                  <a:pt x="448233" y="718261"/>
                </a:lnTo>
                <a:lnTo>
                  <a:pt x="422465" y="716953"/>
                </a:lnTo>
                <a:lnTo>
                  <a:pt x="371576" y="707097"/>
                </a:lnTo>
                <a:lnTo>
                  <a:pt x="323037" y="687374"/>
                </a:lnTo>
                <a:lnTo>
                  <a:pt x="278269" y="657923"/>
                </a:lnTo>
                <a:lnTo>
                  <a:pt x="223329" y="597217"/>
                </a:lnTo>
                <a:lnTo>
                  <a:pt x="198742" y="550341"/>
                </a:lnTo>
                <a:lnTo>
                  <a:pt x="183984" y="500367"/>
                </a:lnTo>
                <a:lnTo>
                  <a:pt x="179070" y="449046"/>
                </a:lnTo>
                <a:lnTo>
                  <a:pt x="180225" y="423240"/>
                </a:lnTo>
                <a:lnTo>
                  <a:pt x="190042" y="372325"/>
                </a:lnTo>
                <a:lnTo>
                  <a:pt x="209740" y="323723"/>
                </a:lnTo>
                <a:lnTo>
                  <a:pt x="239382" y="279031"/>
                </a:lnTo>
                <a:lnTo>
                  <a:pt x="300189" y="224015"/>
                </a:lnTo>
                <a:lnTo>
                  <a:pt x="347002" y="199364"/>
                </a:lnTo>
                <a:lnTo>
                  <a:pt x="396887" y="184531"/>
                </a:lnTo>
                <a:lnTo>
                  <a:pt x="448297" y="179514"/>
                </a:lnTo>
                <a:lnTo>
                  <a:pt x="499706" y="184531"/>
                </a:lnTo>
                <a:lnTo>
                  <a:pt x="549605" y="199364"/>
                </a:lnTo>
                <a:lnTo>
                  <a:pt x="596430" y="223951"/>
                </a:lnTo>
                <a:lnTo>
                  <a:pt x="638784" y="258381"/>
                </a:lnTo>
                <a:close/>
              </a:path>
              <a:path w="1912619" h="897890">
                <a:moveTo>
                  <a:pt x="897166" y="448868"/>
                </a:moveTo>
                <a:lnTo>
                  <a:pt x="896061" y="417004"/>
                </a:lnTo>
                <a:lnTo>
                  <a:pt x="892670" y="385241"/>
                </a:lnTo>
                <a:lnTo>
                  <a:pt x="846543" y="376301"/>
                </a:lnTo>
                <a:lnTo>
                  <a:pt x="801408" y="362483"/>
                </a:lnTo>
                <a:lnTo>
                  <a:pt x="757669" y="343763"/>
                </a:lnTo>
                <a:lnTo>
                  <a:pt x="715721" y="320179"/>
                </a:lnTo>
                <a:lnTo>
                  <a:pt x="675970" y="291719"/>
                </a:lnTo>
                <a:lnTo>
                  <a:pt x="638784" y="258381"/>
                </a:lnTo>
                <a:lnTo>
                  <a:pt x="673227" y="300723"/>
                </a:lnTo>
                <a:lnTo>
                  <a:pt x="697877" y="347624"/>
                </a:lnTo>
                <a:lnTo>
                  <a:pt x="712685" y="397510"/>
                </a:lnTo>
                <a:lnTo>
                  <a:pt x="717626" y="448868"/>
                </a:lnTo>
                <a:lnTo>
                  <a:pt x="716394" y="474738"/>
                </a:lnTo>
                <a:lnTo>
                  <a:pt x="706526" y="525589"/>
                </a:lnTo>
                <a:lnTo>
                  <a:pt x="686866" y="574205"/>
                </a:lnTo>
                <a:lnTo>
                  <a:pt x="657339" y="618921"/>
                </a:lnTo>
                <a:lnTo>
                  <a:pt x="638784" y="639419"/>
                </a:lnTo>
                <a:lnTo>
                  <a:pt x="675970" y="606082"/>
                </a:lnTo>
                <a:lnTo>
                  <a:pt x="715721" y="577608"/>
                </a:lnTo>
                <a:lnTo>
                  <a:pt x="757643" y="553999"/>
                </a:lnTo>
                <a:lnTo>
                  <a:pt x="801344" y="535254"/>
                </a:lnTo>
                <a:lnTo>
                  <a:pt x="846429" y="521385"/>
                </a:lnTo>
                <a:lnTo>
                  <a:pt x="892479" y="512368"/>
                </a:lnTo>
                <a:lnTo>
                  <a:pt x="895985" y="480707"/>
                </a:lnTo>
                <a:lnTo>
                  <a:pt x="897166" y="448868"/>
                </a:lnTo>
                <a:close/>
              </a:path>
              <a:path w="1912619" h="897890">
                <a:moveTo>
                  <a:pt x="1273683" y="258533"/>
                </a:moveTo>
                <a:lnTo>
                  <a:pt x="1236497" y="291858"/>
                </a:lnTo>
                <a:lnTo>
                  <a:pt x="1196708" y="320319"/>
                </a:lnTo>
                <a:lnTo>
                  <a:pt x="1154734" y="343890"/>
                </a:lnTo>
                <a:lnTo>
                  <a:pt x="1110970" y="362572"/>
                </a:lnTo>
                <a:lnTo>
                  <a:pt x="1065796" y="376351"/>
                </a:lnTo>
                <a:lnTo>
                  <a:pt x="1019619" y="385203"/>
                </a:lnTo>
                <a:lnTo>
                  <a:pt x="1016215" y="416979"/>
                </a:lnTo>
                <a:lnTo>
                  <a:pt x="1015098" y="448868"/>
                </a:lnTo>
                <a:lnTo>
                  <a:pt x="1016279" y="480733"/>
                </a:lnTo>
                <a:lnTo>
                  <a:pt x="1019797" y="512419"/>
                </a:lnTo>
                <a:lnTo>
                  <a:pt x="1065847" y="521398"/>
                </a:lnTo>
                <a:lnTo>
                  <a:pt x="1110919" y="535266"/>
                </a:lnTo>
                <a:lnTo>
                  <a:pt x="1154620" y="554012"/>
                </a:lnTo>
                <a:lnTo>
                  <a:pt x="1196543" y="577608"/>
                </a:lnTo>
                <a:lnTo>
                  <a:pt x="1236306" y="606082"/>
                </a:lnTo>
                <a:lnTo>
                  <a:pt x="1273492" y="639394"/>
                </a:lnTo>
                <a:lnTo>
                  <a:pt x="1239050" y="597217"/>
                </a:lnTo>
                <a:lnTo>
                  <a:pt x="1214412" y="550392"/>
                </a:lnTo>
                <a:lnTo>
                  <a:pt x="1199654" y="500468"/>
                </a:lnTo>
                <a:lnTo>
                  <a:pt x="1194803" y="449084"/>
                </a:lnTo>
                <a:lnTo>
                  <a:pt x="1196035" y="423214"/>
                </a:lnTo>
                <a:lnTo>
                  <a:pt x="1205877" y="372389"/>
                </a:lnTo>
                <a:lnTo>
                  <a:pt x="1225575" y="323761"/>
                </a:lnTo>
                <a:lnTo>
                  <a:pt x="1255217" y="278955"/>
                </a:lnTo>
                <a:lnTo>
                  <a:pt x="1273683" y="258533"/>
                </a:lnTo>
                <a:close/>
              </a:path>
              <a:path w="1912619" h="897890">
                <a:moveTo>
                  <a:pt x="1912378" y="471932"/>
                </a:moveTo>
                <a:lnTo>
                  <a:pt x="1912353" y="425996"/>
                </a:lnTo>
                <a:lnTo>
                  <a:pt x="1907667" y="380238"/>
                </a:lnTo>
                <a:lnTo>
                  <a:pt x="1898294" y="335076"/>
                </a:lnTo>
                <a:lnTo>
                  <a:pt x="1884248" y="290880"/>
                </a:lnTo>
                <a:lnTo>
                  <a:pt x="1865541" y="248031"/>
                </a:lnTo>
                <a:lnTo>
                  <a:pt x="1842160" y="206933"/>
                </a:lnTo>
                <a:lnTo>
                  <a:pt x="1814093" y="167957"/>
                </a:lnTo>
                <a:lnTo>
                  <a:pt x="1781365" y="131508"/>
                </a:lnTo>
                <a:lnTo>
                  <a:pt x="1742211" y="96621"/>
                </a:lnTo>
                <a:lnTo>
                  <a:pt x="1700212" y="67094"/>
                </a:lnTo>
                <a:lnTo>
                  <a:pt x="1655813" y="42938"/>
                </a:lnTo>
                <a:lnTo>
                  <a:pt x="1609534" y="24155"/>
                </a:lnTo>
                <a:lnTo>
                  <a:pt x="1561820" y="10731"/>
                </a:lnTo>
                <a:lnTo>
                  <a:pt x="1513166" y="2679"/>
                </a:lnTo>
                <a:lnTo>
                  <a:pt x="1464043" y="0"/>
                </a:lnTo>
                <a:lnTo>
                  <a:pt x="1448142" y="304"/>
                </a:lnTo>
                <a:lnTo>
                  <a:pt x="1432191" y="1193"/>
                </a:lnTo>
                <a:lnTo>
                  <a:pt x="1416240" y="2616"/>
                </a:lnTo>
                <a:lnTo>
                  <a:pt x="1400327" y="4533"/>
                </a:lnTo>
                <a:lnTo>
                  <a:pt x="1391488" y="50711"/>
                </a:lnTo>
                <a:lnTo>
                  <a:pt x="1377708" y="95872"/>
                </a:lnTo>
                <a:lnTo>
                  <a:pt x="1359027" y="139623"/>
                </a:lnTo>
                <a:lnTo>
                  <a:pt x="1335443" y="181584"/>
                </a:lnTo>
                <a:lnTo>
                  <a:pt x="1306995" y="221348"/>
                </a:lnTo>
                <a:lnTo>
                  <a:pt x="1273683" y="258533"/>
                </a:lnTo>
                <a:lnTo>
                  <a:pt x="1315847" y="224078"/>
                </a:lnTo>
                <a:lnTo>
                  <a:pt x="1362646" y="199428"/>
                </a:lnTo>
                <a:lnTo>
                  <a:pt x="1412494" y="184619"/>
                </a:lnTo>
                <a:lnTo>
                  <a:pt x="1463840" y="179666"/>
                </a:lnTo>
                <a:lnTo>
                  <a:pt x="1515364" y="184581"/>
                </a:lnTo>
                <a:lnTo>
                  <a:pt x="1565287" y="199364"/>
                </a:lnTo>
                <a:lnTo>
                  <a:pt x="1612112" y="224002"/>
                </a:lnTo>
                <a:lnTo>
                  <a:pt x="1654327" y="258533"/>
                </a:lnTo>
                <a:lnTo>
                  <a:pt x="1688884" y="300812"/>
                </a:lnTo>
                <a:lnTo>
                  <a:pt x="1713572" y="347687"/>
                </a:lnTo>
                <a:lnTo>
                  <a:pt x="1728355" y="397624"/>
                </a:lnTo>
                <a:lnTo>
                  <a:pt x="1733194" y="449084"/>
                </a:lnTo>
                <a:lnTo>
                  <a:pt x="1732051" y="474853"/>
                </a:lnTo>
                <a:lnTo>
                  <a:pt x="1722234" y="525741"/>
                </a:lnTo>
                <a:lnTo>
                  <a:pt x="1702536" y="574370"/>
                </a:lnTo>
                <a:lnTo>
                  <a:pt x="1672958" y="618998"/>
                </a:lnTo>
                <a:lnTo>
                  <a:pt x="1612239" y="673938"/>
                </a:lnTo>
                <a:lnTo>
                  <a:pt x="1565376" y="698614"/>
                </a:lnTo>
                <a:lnTo>
                  <a:pt x="1515465" y="713397"/>
                </a:lnTo>
                <a:lnTo>
                  <a:pt x="1464043" y="718235"/>
                </a:lnTo>
                <a:lnTo>
                  <a:pt x="1438160" y="717016"/>
                </a:lnTo>
                <a:lnTo>
                  <a:pt x="1387208" y="707199"/>
                </a:lnTo>
                <a:lnTo>
                  <a:pt x="1338580" y="687514"/>
                </a:lnTo>
                <a:lnTo>
                  <a:pt x="1293914" y="657860"/>
                </a:lnTo>
                <a:lnTo>
                  <a:pt x="1273492" y="639394"/>
                </a:lnTo>
                <a:lnTo>
                  <a:pt x="1306830" y="676567"/>
                </a:lnTo>
                <a:lnTo>
                  <a:pt x="1335303" y="716343"/>
                </a:lnTo>
                <a:lnTo>
                  <a:pt x="1358912" y="758291"/>
                </a:lnTo>
                <a:lnTo>
                  <a:pt x="1377670" y="802043"/>
                </a:lnTo>
                <a:lnTo>
                  <a:pt x="1391577" y="847166"/>
                </a:lnTo>
                <a:lnTo>
                  <a:pt x="1400632" y="893267"/>
                </a:lnTo>
                <a:lnTo>
                  <a:pt x="1416418" y="895261"/>
                </a:lnTo>
                <a:lnTo>
                  <a:pt x="1432280" y="896670"/>
                </a:lnTo>
                <a:lnTo>
                  <a:pt x="1448206" y="897534"/>
                </a:lnTo>
                <a:lnTo>
                  <a:pt x="1464157" y="897890"/>
                </a:lnTo>
                <a:lnTo>
                  <a:pt x="1513306" y="895210"/>
                </a:lnTo>
                <a:lnTo>
                  <a:pt x="1561973" y="887158"/>
                </a:lnTo>
                <a:lnTo>
                  <a:pt x="1609699" y="873734"/>
                </a:lnTo>
                <a:lnTo>
                  <a:pt x="1655991" y="854951"/>
                </a:lnTo>
                <a:lnTo>
                  <a:pt x="1700390" y="830808"/>
                </a:lnTo>
                <a:lnTo>
                  <a:pt x="1742401" y="801293"/>
                </a:lnTo>
                <a:lnTo>
                  <a:pt x="1781556" y="766406"/>
                </a:lnTo>
                <a:lnTo>
                  <a:pt x="1814283" y="729957"/>
                </a:lnTo>
                <a:lnTo>
                  <a:pt x="1822716" y="718235"/>
                </a:lnTo>
                <a:lnTo>
                  <a:pt x="1842325" y="690994"/>
                </a:lnTo>
                <a:lnTo>
                  <a:pt x="1865693" y="649884"/>
                </a:lnTo>
                <a:lnTo>
                  <a:pt x="1884375" y="607047"/>
                </a:lnTo>
                <a:lnTo>
                  <a:pt x="1898383" y="562851"/>
                </a:lnTo>
                <a:lnTo>
                  <a:pt x="1907717" y="517677"/>
                </a:lnTo>
                <a:lnTo>
                  <a:pt x="1912378" y="471932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2078720" y="7702653"/>
            <a:ext cx="897255" cy="897890"/>
          </a:xfrm>
          <a:custGeom>
            <a:avLst/>
            <a:gdLst/>
            <a:ahLst/>
            <a:cxnLst/>
            <a:rect l="l" t="t" r="r" b="b"/>
            <a:pathLst>
              <a:path w="897254" h="897890">
                <a:moveTo>
                  <a:pt x="258066" y="639368"/>
                </a:moveTo>
                <a:lnTo>
                  <a:pt x="291394" y="676530"/>
                </a:lnTo>
                <a:lnTo>
                  <a:pt x="319862" y="716280"/>
                </a:lnTo>
                <a:lnTo>
                  <a:pt x="343467" y="758215"/>
                </a:lnTo>
                <a:lnTo>
                  <a:pt x="362209" y="801927"/>
                </a:lnTo>
                <a:lnTo>
                  <a:pt x="376085" y="847012"/>
                </a:lnTo>
                <a:lnTo>
                  <a:pt x="385092" y="893063"/>
                </a:lnTo>
                <a:lnTo>
                  <a:pt x="400861" y="895054"/>
                </a:lnTo>
                <a:lnTo>
                  <a:pt x="416759" y="896512"/>
                </a:lnTo>
                <a:lnTo>
                  <a:pt x="432705" y="897407"/>
                </a:lnTo>
                <a:lnTo>
                  <a:pt x="448617" y="897712"/>
                </a:lnTo>
                <a:lnTo>
                  <a:pt x="464569" y="897466"/>
                </a:lnTo>
                <a:lnTo>
                  <a:pt x="480480" y="896564"/>
                </a:lnTo>
                <a:lnTo>
                  <a:pt x="496321" y="895074"/>
                </a:lnTo>
                <a:lnTo>
                  <a:pt x="512066" y="893063"/>
                </a:lnTo>
                <a:lnTo>
                  <a:pt x="521068" y="847012"/>
                </a:lnTo>
                <a:lnTo>
                  <a:pt x="534941" y="801927"/>
                </a:lnTo>
                <a:lnTo>
                  <a:pt x="553683" y="758215"/>
                </a:lnTo>
                <a:lnTo>
                  <a:pt x="576191" y="718235"/>
                </a:lnTo>
                <a:lnTo>
                  <a:pt x="448617" y="718235"/>
                </a:lnTo>
                <a:lnTo>
                  <a:pt x="397084" y="713303"/>
                </a:lnTo>
                <a:lnTo>
                  <a:pt x="347017" y="698550"/>
                </a:lnTo>
                <a:lnTo>
                  <a:pt x="300320" y="673915"/>
                </a:lnTo>
                <a:lnTo>
                  <a:pt x="278562" y="657890"/>
                </a:lnTo>
                <a:lnTo>
                  <a:pt x="258066" y="639368"/>
                </a:lnTo>
                <a:close/>
              </a:path>
              <a:path w="897254" h="897890">
                <a:moveTo>
                  <a:pt x="639104" y="639368"/>
                </a:moveTo>
                <a:lnTo>
                  <a:pt x="596818" y="673917"/>
                </a:lnTo>
                <a:lnTo>
                  <a:pt x="549957" y="698585"/>
                </a:lnTo>
                <a:lnTo>
                  <a:pt x="500044" y="713363"/>
                </a:lnTo>
                <a:lnTo>
                  <a:pt x="448617" y="718235"/>
                </a:lnTo>
                <a:lnTo>
                  <a:pt x="576191" y="718235"/>
                </a:lnTo>
                <a:lnTo>
                  <a:pt x="577292" y="716280"/>
                </a:lnTo>
                <a:lnTo>
                  <a:pt x="605766" y="676530"/>
                </a:lnTo>
                <a:lnTo>
                  <a:pt x="639104" y="639368"/>
                </a:lnTo>
                <a:close/>
              </a:path>
              <a:path w="897254" h="897890">
                <a:moveTo>
                  <a:pt x="448617" y="0"/>
                </a:moveTo>
                <a:lnTo>
                  <a:pt x="399466" y="2683"/>
                </a:lnTo>
                <a:lnTo>
                  <a:pt x="350793" y="10733"/>
                </a:lnTo>
                <a:lnTo>
                  <a:pt x="303072" y="24150"/>
                </a:lnTo>
                <a:lnTo>
                  <a:pt x="256780" y="42935"/>
                </a:lnTo>
                <a:lnTo>
                  <a:pt x="212392" y="67087"/>
                </a:lnTo>
                <a:lnTo>
                  <a:pt x="170384" y="96607"/>
                </a:lnTo>
                <a:lnTo>
                  <a:pt x="131231" y="131495"/>
                </a:lnTo>
                <a:lnTo>
                  <a:pt x="95177" y="172130"/>
                </a:lnTo>
                <a:lnTo>
                  <a:pt x="64884" y="215827"/>
                </a:lnTo>
                <a:lnTo>
                  <a:pt x="40357" y="262053"/>
                </a:lnTo>
                <a:lnTo>
                  <a:pt x="21600" y="310270"/>
                </a:lnTo>
                <a:lnTo>
                  <a:pt x="8619" y="359943"/>
                </a:lnTo>
                <a:lnTo>
                  <a:pt x="1417" y="410537"/>
                </a:lnTo>
                <a:lnTo>
                  <a:pt x="0" y="461516"/>
                </a:lnTo>
                <a:lnTo>
                  <a:pt x="4371" y="512343"/>
                </a:lnTo>
                <a:lnTo>
                  <a:pt x="50414" y="521346"/>
                </a:lnTo>
                <a:lnTo>
                  <a:pt x="95490" y="535220"/>
                </a:lnTo>
                <a:lnTo>
                  <a:pt x="139196" y="553962"/>
                </a:lnTo>
                <a:lnTo>
                  <a:pt x="181129" y="577570"/>
                </a:lnTo>
                <a:lnTo>
                  <a:pt x="220886" y="606040"/>
                </a:lnTo>
                <a:lnTo>
                  <a:pt x="258066" y="639368"/>
                </a:lnTo>
                <a:lnTo>
                  <a:pt x="223622" y="597173"/>
                </a:lnTo>
                <a:lnTo>
                  <a:pt x="198999" y="550362"/>
                </a:lnTo>
                <a:lnTo>
                  <a:pt x="184237" y="500408"/>
                </a:lnTo>
                <a:lnTo>
                  <a:pt x="179402" y="449021"/>
                </a:lnTo>
                <a:lnTo>
                  <a:pt x="180625" y="423158"/>
                </a:lnTo>
                <a:lnTo>
                  <a:pt x="190375" y="372275"/>
                </a:lnTo>
                <a:lnTo>
                  <a:pt x="210070" y="323660"/>
                </a:lnTo>
                <a:lnTo>
                  <a:pt x="239777" y="278888"/>
                </a:lnTo>
                <a:lnTo>
                  <a:pt x="300428" y="224010"/>
                </a:lnTo>
                <a:lnTo>
                  <a:pt x="347223" y="199367"/>
                </a:lnTo>
                <a:lnTo>
                  <a:pt x="397081" y="184559"/>
                </a:lnTo>
                <a:lnTo>
                  <a:pt x="448439" y="179616"/>
                </a:lnTo>
                <a:lnTo>
                  <a:pt x="807175" y="179616"/>
                </a:lnTo>
                <a:lnTo>
                  <a:pt x="801986" y="172130"/>
                </a:lnTo>
                <a:lnTo>
                  <a:pt x="765939" y="131495"/>
                </a:lnTo>
                <a:lnTo>
                  <a:pt x="726785" y="96607"/>
                </a:lnTo>
                <a:lnTo>
                  <a:pt x="684775" y="67087"/>
                </a:lnTo>
                <a:lnTo>
                  <a:pt x="640387" y="42935"/>
                </a:lnTo>
                <a:lnTo>
                  <a:pt x="594099" y="24150"/>
                </a:lnTo>
                <a:lnTo>
                  <a:pt x="546390" y="10733"/>
                </a:lnTo>
                <a:lnTo>
                  <a:pt x="497736" y="2683"/>
                </a:lnTo>
                <a:lnTo>
                  <a:pt x="448617" y="0"/>
                </a:lnTo>
                <a:close/>
              </a:path>
              <a:path w="897254" h="897890">
                <a:moveTo>
                  <a:pt x="807175" y="179616"/>
                </a:moveTo>
                <a:lnTo>
                  <a:pt x="448439" y="179616"/>
                </a:lnTo>
                <a:lnTo>
                  <a:pt x="499950" y="184534"/>
                </a:lnTo>
                <a:lnTo>
                  <a:pt x="549868" y="199301"/>
                </a:lnTo>
                <a:lnTo>
                  <a:pt x="596690" y="223935"/>
                </a:lnTo>
                <a:lnTo>
                  <a:pt x="638914" y="258457"/>
                </a:lnTo>
                <a:lnTo>
                  <a:pt x="673463" y="300741"/>
                </a:lnTo>
                <a:lnTo>
                  <a:pt x="698147" y="347614"/>
                </a:lnTo>
                <a:lnTo>
                  <a:pt x="712934" y="397550"/>
                </a:lnTo>
                <a:lnTo>
                  <a:pt x="717794" y="449021"/>
                </a:lnTo>
                <a:lnTo>
                  <a:pt x="716629" y="474786"/>
                </a:lnTo>
                <a:lnTo>
                  <a:pt x="706762" y="525645"/>
                </a:lnTo>
                <a:lnTo>
                  <a:pt x="687069" y="574246"/>
                </a:lnTo>
                <a:lnTo>
                  <a:pt x="657547" y="618947"/>
                </a:lnTo>
                <a:lnTo>
                  <a:pt x="639104" y="639368"/>
                </a:lnTo>
                <a:lnTo>
                  <a:pt x="676282" y="606040"/>
                </a:lnTo>
                <a:lnTo>
                  <a:pt x="716035" y="577570"/>
                </a:lnTo>
                <a:lnTo>
                  <a:pt x="757962" y="553962"/>
                </a:lnTo>
                <a:lnTo>
                  <a:pt x="801662" y="535220"/>
                </a:lnTo>
                <a:lnTo>
                  <a:pt x="846733" y="521346"/>
                </a:lnTo>
                <a:lnTo>
                  <a:pt x="892774" y="512343"/>
                </a:lnTo>
                <a:lnTo>
                  <a:pt x="897153" y="461516"/>
                </a:lnTo>
                <a:lnTo>
                  <a:pt x="895739" y="410537"/>
                </a:lnTo>
                <a:lnTo>
                  <a:pt x="888539" y="359943"/>
                </a:lnTo>
                <a:lnTo>
                  <a:pt x="875558" y="310270"/>
                </a:lnTo>
                <a:lnTo>
                  <a:pt x="856801" y="262053"/>
                </a:lnTo>
                <a:lnTo>
                  <a:pt x="832276" y="215827"/>
                </a:lnTo>
                <a:lnTo>
                  <a:pt x="807175" y="179616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10913765" y="9608648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9" y="94246"/>
                </a:moveTo>
                <a:lnTo>
                  <a:pt x="72947" y="111802"/>
                </a:lnTo>
                <a:lnTo>
                  <a:pt x="50291" y="125366"/>
                </a:lnTo>
                <a:lnTo>
                  <a:pt x="26158" y="134917"/>
                </a:lnTo>
                <a:lnTo>
                  <a:pt x="1028" y="140436"/>
                </a:lnTo>
                <a:lnTo>
                  <a:pt x="0" y="177641"/>
                </a:lnTo>
                <a:lnTo>
                  <a:pt x="23147" y="248600"/>
                </a:lnTo>
                <a:lnTo>
                  <a:pt x="47332" y="279349"/>
                </a:lnTo>
                <a:lnTo>
                  <a:pt x="101475" y="315310"/>
                </a:lnTo>
                <a:lnTo>
                  <a:pt x="163105" y="327355"/>
                </a:lnTo>
                <a:lnTo>
                  <a:pt x="194347" y="324359"/>
                </a:lnTo>
                <a:lnTo>
                  <a:pt x="224664" y="315371"/>
                </a:lnTo>
                <a:lnTo>
                  <a:pt x="253125" y="300389"/>
                </a:lnTo>
                <a:lnTo>
                  <a:pt x="278802" y="279412"/>
                </a:lnTo>
                <a:lnTo>
                  <a:pt x="292612" y="261848"/>
                </a:lnTo>
                <a:lnTo>
                  <a:pt x="163042" y="261848"/>
                </a:lnTo>
                <a:lnTo>
                  <a:pt x="153636" y="261375"/>
                </a:lnTo>
                <a:lnTo>
                  <a:pt x="108997" y="245662"/>
                </a:lnTo>
                <a:lnTo>
                  <a:pt x="81021" y="217700"/>
                </a:lnTo>
                <a:lnTo>
                  <a:pt x="64886" y="163652"/>
                </a:lnTo>
                <a:lnTo>
                  <a:pt x="65305" y="154307"/>
                </a:lnTo>
                <a:lnTo>
                  <a:pt x="81061" y="109636"/>
                </a:lnTo>
                <a:lnTo>
                  <a:pt x="86884" y="101715"/>
                </a:lnTo>
                <a:lnTo>
                  <a:pt x="93649" y="94246"/>
                </a:lnTo>
                <a:close/>
              </a:path>
              <a:path w="326390" h="327659">
                <a:moveTo>
                  <a:pt x="232485" y="94183"/>
                </a:moveTo>
                <a:lnTo>
                  <a:pt x="245072" y="109664"/>
                </a:lnTo>
                <a:lnTo>
                  <a:pt x="254043" y="126731"/>
                </a:lnTo>
                <a:lnTo>
                  <a:pt x="259443" y="144964"/>
                </a:lnTo>
                <a:lnTo>
                  <a:pt x="261236" y="163702"/>
                </a:lnTo>
                <a:lnTo>
                  <a:pt x="260791" y="173078"/>
                </a:lnTo>
                <a:lnTo>
                  <a:pt x="245091" y="217720"/>
                </a:lnTo>
                <a:lnTo>
                  <a:pt x="217086" y="245698"/>
                </a:lnTo>
                <a:lnTo>
                  <a:pt x="163042" y="261848"/>
                </a:lnTo>
                <a:lnTo>
                  <a:pt x="292612" y="261848"/>
                </a:lnTo>
                <a:lnTo>
                  <a:pt x="302989" y="248651"/>
                </a:lnTo>
                <a:lnTo>
                  <a:pt x="318787" y="214160"/>
                </a:lnTo>
                <a:lnTo>
                  <a:pt x="326155" y="177586"/>
                </a:lnTo>
                <a:lnTo>
                  <a:pt x="325119" y="140500"/>
                </a:lnTo>
                <a:lnTo>
                  <a:pt x="299990" y="134906"/>
                </a:lnTo>
                <a:lnTo>
                  <a:pt x="275849" y="125323"/>
                </a:lnTo>
                <a:lnTo>
                  <a:pt x="253185" y="111750"/>
                </a:lnTo>
                <a:lnTo>
                  <a:pt x="232485" y="94183"/>
                </a:lnTo>
                <a:close/>
              </a:path>
              <a:path w="326390" h="327659">
                <a:moveTo>
                  <a:pt x="170725" y="0"/>
                </a:moveTo>
                <a:lnTo>
                  <a:pt x="155345" y="0"/>
                </a:lnTo>
                <a:lnTo>
                  <a:pt x="147522" y="584"/>
                </a:lnTo>
                <a:lnTo>
                  <a:pt x="139839" y="1625"/>
                </a:lnTo>
                <a:lnTo>
                  <a:pt x="134311" y="26752"/>
                </a:lnTo>
                <a:lnTo>
                  <a:pt x="124764" y="50888"/>
                </a:lnTo>
                <a:lnTo>
                  <a:pt x="111207" y="73548"/>
                </a:lnTo>
                <a:lnTo>
                  <a:pt x="93649" y="94246"/>
                </a:lnTo>
                <a:lnTo>
                  <a:pt x="109098" y="81630"/>
                </a:lnTo>
                <a:lnTo>
                  <a:pt x="126138" y="72658"/>
                </a:lnTo>
                <a:lnTo>
                  <a:pt x="144303" y="67260"/>
                </a:lnTo>
                <a:lnTo>
                  <a:pt x="163042" y="65430"/>
                </a:lnTo>
                <a:lnTo>
                  <a:pt x="210108" y="65430"/>
                </a:lnTo>
                <a:lnTo>
                  <a:pt x="201367" y="50838"/>
                </a:lnTo>
                <a:lnTo>
                  <a:pt x="191794" y="26721"/>
                </a:lnTo>
                <a:lnTo>
                  <a:pt x="186232" y="1625"/>
                </a:lnTo>
                <a:lnTo>
                  <a:pt x="178561" y="584"/>
                </a:lnTo>
                <a:lnTo>
                  <a:pt x="170725" y="0"/>
                </a:lnTo>
                <a:close/>
              </a:path>
              <a:path w="326390" h="327659">
                <a:moveTo>
                  <a:pt x="210108" y="65430"/>
                </a:moveTo>
                <a:lnTo>
                  <a:pt x="163042" y="65430"/>
                </a:lnTo>
                <a:lnTo>
                  <a:pt x="181800" y="67261"/>
                </a:lnTo>
                <a:lnTo>
                  <a:pt x="199998" y="72666"/>
                </a:lnTo>
                <a:lnTo>
                  <a:pt x="217092" y="81657"/>
                </a:lnTo>
                <a:lnTo>
                  <a:pt x="232485" y="94183"/>
                </a:lnTo>
                <a:lnTo>
                  <a:pt x="214935" y="73488"/>
                </a:lnTo>
                <a:lnTo>
                  <a:pt x="210108" y="65430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0727995" y="9423475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108" y="94195"/>
                </a:moveTo>
                <a:lnTo>
                  <a:pt x="215544" y="73507"/>
                </a:lnTo>
                <a:lnTo>
                  <a:pt x="210718" y="65443"/>
                </a:lnTo>
                <a:lnTo>
                  <a:pt x="201968" y="50850"/>
                </a:lnTo>
                <a:lnTo>
                  <a:pt x="192405" y="26733"/>
                </a:lnTo>
                <a:lnTo>
                  <a:pt x="186855" y="1638"/>
                </a:lnTo>
                <a:lnTo>
                  <a:pt x="179158" y="596"/>
                </a:lnTo>
                <a:lnTo>
                  <a:pt x="171348" y="12"/>
                </a:lnTo>
                <a:lnTo>
                  <a:pt x="163652" y="12"/>
                </a:lnTo>
                <a:lnTo>
                  <a:pt x="102082" y="12001"/>
                </a:lnTo>
                <a:lnTo>
                  <a:pt x="47942" y="47955"/>
                </a:lnTo>
                <a:lnTo>
                  <a:pt x="21310" y="82854"/>
                </a:lnTo>
                <a:lnTo>
                  <a:pt x="5334" y="122161"/>
                </a:lnTo>
                <a:lnTo>
                  <a:pt x="0" y="163652"/>
                </a:lnTo>
                <a:lnTo>
                  <a:pt x="5334" y="205168"/>
                </a:lnTo>
                <a:lnTo>
                  <a:pt x="21310" y="244462"/>
                </a:lnTo>
                <a:lnTo>
                  <a:pt x="47942" y="279361"/>
                </a:lnTo>
                <a:lnTo>
                  <a:pt x="102082" y="315315"/>
                </a:lnTo>
                <a:lnTo>
                  <a:pt x="163652" y="327304"/>
                </a:lnTo>
                <a:lnTo>
                  <a:pt x="171386" y="327367"/>
                </a:lnTo>
                <a:lnTo>
                  <a:pt x="179158" y="326720"/>
                </a:lnTo>
                <a:lnTo>
                  <a:pt x="186791" y="325615"/>
                </a:lnTo>
                <a:lnTo>
                  <a:pt x="192379" y="300558"/>
                </a:lnTo>
                <a:lnTo>
                  <a:pt x="201968" y="276453"/>
                </a:lnTo>
                <a:lnTo>
                  <a:pt x="210718" y="261861"/>
                </a:lnTo>
                <a:lnTo>
                  <a:pt x="215544" y="253809"/>
                </a:lnTo>
                <a:lnTo>
                  <a:pt x="233108" y="233121"/>
                </a:lnTo>
                <a:lnTo>
                  <a:pt x="217690" y="245719"/>
                </a:lnTo>
                <a:lnTo>
                  <a:pt x="200596" y="254711"/>
                </a:lnTo>
                <a:lnTo>
                  <a:pt x="182397" y="260096"/>
                </a:lnTo>
                <a:lnTo>
                  <a:pt x="163626" y="261861"/>
                </a:lnTo>
                <a:lnTo>
                  <a:pt x="154228" y="261391"/>
                </a:lnTo>
                <a:lnTo>
                  <a:pt x="109626" y="245694"/>
                </a:lnTo>
                <a:lnTo>
                  <a:pt x="81622" y="217716"/>
                </a:lnTo>
                <a:lnTo>
                  <a:pt x="65493" y="163652"/>
                </a:lnTo>
                <a:lnTo>
                  <a:pt x="65913" y="154305"/>
                </a:lnTo>
                <a:lnTo>
                  <a:pt x="81648" y="109639"/>
                </a:lnTo>
                <a:lnTo>
                  <a:pt x="109651" y="81673"/>
                </a:lnTo>
                <a:lnTo>
                  <a:pt x="163652" y="65443"/>
                </a:lnTo>
                <a:lnTo>
                  <a:pt x="182397" y="67271"/>
                </a:lnTo>
                <a:lnTo>
                  <a:pt x="200596" y="72682"/>
                </a:lnTo>
                <a:lnTo>
                  <a:pt x="217703" y="81673"/>
                </a:lnTo>
                <a:lnTo>
                  <a:pt x="233108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66" y="140449"/>
                </a:lnTo>
                <a:lnTo>
                  <a:pt x="300558" y="134899"/>
                </a:lnTo>
                <a:lnTo>
                  <a:pt x="276453" y="125336"/>
                </a:lnTo>
                <a:lnTo>
                  <a:pt x="253796" y="111760"/>
                </a:lnTo>
                <a:lnTo>
                  <a:pt x="233108" y="94195"/>
                </a:lnTo>
                <a:lnTo>
                  <a:pt x="245681" y="109664"/>
                </a:lnTo>
                <a:lnTo>
                  <a:pt x="254647" y="126733"/>
                </a:lnTo>
                <a:lnTo>
                  <a:pt x="260045" y="144957"/>
                </a:lnTo>
                <a:lnTo>
                  <a:pt x="261848" y="163715"/>
                </a:lnTo>
                <a:lnTo>
                  <a:pt x="261404" y="173088"/>
                </a:lnTo>
                <a:lnTo>
                  <a:pt x="245694" y="217728"/>
                </a:lnTo>
                <a:lnTo>
                  <a:pt x="233108" y="233121"/>
                </a:lnTo>
                <a:lnTo>
                  <a:pt x="253796" y="215557"/>
                </a:lnTo>
                <a:lnTo>
                  <a:pt x="276440" y="201980"/>
                </a:lnTo>
                <a:lnTo>
                  <a:pt x="300532" y="192405"/>
                </a:lnTo>
                <a:lnTo>
                  <a:pt x="325602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78" y="94259"/>
                </a:moveTo>
                <a:lnTo>
                  <a:pt x="443865" y="111810"/>
                </a:lnTo>
                <a:lnTo>
                  <a:pt x="421208" y="125374"/>
                </a:lnTo>
                <a:lnTo>
                  <a:pt x="397065" y="134924"/>
                </a:lnTo>
                <a:lnTo>
                  <a:pt x="371944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72"/>
                </a:lnTo>
                <a:lnTo>
                  <a:pt x="372021" y="186817"/>
                </a:lnTo>
                <a:lnTo>
                  <a:pt x="397078" y="192405"/>
                </a:lnTo>
                <a:lnTo>
                  <a:pt x="421170" y="201980"/>
                </a:lnTo>
                <a:lnTo>
                  <a:pt x="443814" y="215557"/>
                </a:lnTo>
                <a:lnTo>
                  <a:pt x="464515" y="233108"/>
                </a:lnTo>
                <a:lnTo>
                  <a:pt x="451954" y="217728"/>
                </a:lnTo>
                <a:lnTo>
                  <a:pt x="442976" y="200672"/>
                </a:lnTo>
                <a:lnTo>
                  <a:pt x="437591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93" y="109651"/>
                </a:lnTo>
                <a:lnTo>
                  <a:pt x="457847" y="101701"/>
                </a:lnTo>
                <a:lnTo>
                  <a:pt x="464578" y="94259"/>
                </a:lnTo>
                <a:close/>
              </a:path>
              <a:path w="697865" h="327659">
                <a:moveTo>
                  <a:pt x="697636" y="163652"/>
                </a:moveTo>
                <a:lnTo>
                  <a:pt x="692302" y="122161"/>
                </a:lnTo>
                <a:lnTo>
                  <a:pt x="676300" y="82854"/>
                </a:lnTo>
                <a:lnTo>
                  <a:pt x="649668" y="47955"/>
                </a:lnTo>
                <a:lnTo>
                  <a:pt x="595528" y="11988"/>
                </a:lnTo>
                <a:lnTo>
                  <a:pt x="533984" y="0"/>
                </a:lnTo>
                <a:lnTo>
                  <a:pt x="526262" y="0"/>
                </a:lnTo>
                <a:lnTo>
                  <a:pt x="518464" y="609"/>
                </a:lnTo>
                <a:lnTo>
                  <a:pt x="510755" y="1663"/>
                </a:lnTo>
                <a:lnTo>
                  <a:pt x="505231" y="26784"/>
                </a:lnTo>
                <a:lnTo>
                  <a:pt x="495693" y="50901"/>
                </a:lnTo>
                <a:lnTo>
                  <a:pt x="482130" y="73558"/>
                </a:lnTo>
                <a:lnTo>
                  <a:pt x="464578" y="94259"/>
                </a:lnTo>
                <a:lnTo>
                  <a:pt x="479996" y="81673"/>
                </a:lnTo>
                <a:lnTo>
                  <a:pt x="497001" y="72707"/>
                </a:lnTo>
                <a:lnTo>
                  <a:pt x="515188" y="67310"/>
                </a:lnTo>
                <a:lnTo>
                  <a:pt x="533908" y="65506"/>
                </a:lnTo>
                <a:lnTo>
                  <a:pt x="552716" y="67310"/>
                </a:lnTo>
                <a:lnTo>
                  <a:pt x="587997" y="81699"/>
                </a:lnTo>
                <a:lnTo>
                  <a:pt x="615950" y="109677"/>
                </a:lnTo>
                <a:lnTo>
                  <a:pt x="630339" y="144957"/>
                </a:lnTo>
                <a:lnTo>
                  <a:pt x="632104" y="163728"/>
                </a:lnTo>
                <a:lnTo>
                  <a:pt x="631685" y="173113"/>
                </a:lnTo>
                <a:lnTo>
                  <a:pt x="615988" y="217754"/>
                </a:lnTo>
                <a:lnTo>
                  <a:pt x="588010" y="245706"/>
                </a:lnTo>
                <a:lnTo>
                  <a:pt x="552729" y="260096"/>
                </a:lnTo>
                <a:lnTo>
                  <a:pt x="533984" y="261861"/>
                </a:lnTo>
                <a:lnTo>
                  <a:pt x="524535" y="261416"/>
                </a:lnTo>
                <a:lnTo>
                  <a:pt x="479882" y="245694"/>
                </a:lnTo>
                <a:lnTo>
                  <a:pt x="464515" y="233108"/>
                </a:lnTo>
                <a:lnTo>
                  <a:pt x="482079" y="253809"/>
                </a:lnTo>
                <a:lnTo>
                  <a:pt x="495655" y="276466"/>
                </a:lnTo>
                <a:lnTo>
                  <a:pt x="505244" y="300583"/>
                </a:lnTo>
                <a:lnTo>
                  <a:pt x="510857" y="325678"/>
                </a:lnTo>
                <a:lnTo>
                  <a:pt x="518515" y="326783"/>
                </a:lnTo>
                <a:lnTo>
                  <a:pt x="526262" y="327304"/>
                </a:lnTo>
                <a:lnTo>
                  <a:pt x="534022" y="327355"/>
                </a:lnTo>
                <a:lnTo>
                  <a:pt x="565277" y="324358"/>
                </a:lnTo>
                <a:lnTo>
                  <a:pt x="624065" y="300393"/>
                </a:lnTo>
                <a:lnTo>
                  <a:pt x="663143" y="261861"/>
                </a:lnTo>
                <a:lnTo>
                  <a:pt x="692340" y="205206"/>
                </a:lnTo>
                <a:lnTo>
                  <a:pt x="697636" y="163652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10913777" y="9238325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6" y="276432"/>
                </a:lnTo>
                <a:lnTo>
                  <a:pt x="210088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1" y="245694"/>
                </a:lnTo>
                <a:lnTo>
                  <a:pt x="101039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82" y="233095"/>
                </a:moveTo>
                <a:lnTo>
                  <a:pt x="217068" y="245696"/>
                </a:lnTo>
                <a:lnTo>
                  <a:pt x="199984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88" y="261848"/>
                </a:lnTo>
                <a:lnTo>
                  <a:pt x="214920" y="253786"/>
                </a:lnTo>
                <a:lnTo>
                  <a:pt x="232482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09" y="217713"/>
                </a:lnTo>
                <a:lnTo>
                  <a:pt x="72019" y="200609"/>
                </a:lnTo>
                <a:lnTo>
                  <a:pt x="66650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1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1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37" y="217724"/>
                </a:lnTo>
                <a:lnTo>
                  <a:pt x="232482" y="233095"/>
                </a:lnTo>
                <a:lnTo>
                  <a:pt x="253176" y="215534"/>
                </a:lnTo>
                <a:lnTo>
                  <a:pt x="275819" y="201961"/>
                </a:lnTo>
                <a:lnTo>
                  <a:pt x="299917" y="192379"/>
                </a:lnTo>
                <a:lnTo>
                  <a:pt x="324976" y="186791"/>
                </a:lnTo>
                <a:lnTo>
                  <a:pt x="326056" y="149671"/>
                </a:lnTo>
                <a:lnTo>
                  <a:pt x="318696" y="113114"/>
                </a:lnTo>
                <a:lnTo>
                  <a:pt x="302916" y="78683"/>
                </a:lnTo>
                <a:lnTo>
                  <a:pt x="292531" y="65481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13776471" y="7609710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643" y="94246"/>
                </a:moveTo>
                <a:lnTo>
                  <a:pt x="72942" y="111802"/>
                </a:lnTo>
                <a:lnTo>
                  <a:pt x="50287" y="125366"/>
                </a:lnTo>
                <a:lnTo>
                  <a:pt x="26158" y="134917"/>
                </a:lnTo>
                <a:lnTo>
                  <a:pt x="1035" y="140436"/>
                </a:lnTo>
                <a:lnTo>
                  <a:pt x="0" y="177641"/>
                </a:lnTo>
                <a:lnTo>
                  <a:pt x="23141" y="248600"/>
                </a:lnTo>
                <a:lnTo>
                  <a:pt x="47327" y="279349"/>
                </a:lnTo>
                <a:lnTo>
                  <a:pt x="101470" y="315310"/>
                </a:lnTo>
                <a:lnTo>
                  <a:pt x="163100" y="327355"/>
                </a:lnTo>
                <a:lnTo>
                  <a:pt x="194342" y="324359"/>
                </a:lnTo>
                <a:lnTo>
                  <a:pt x="224658" y="315371"/>
                </a:lnTo>
                <a:lnTo>
                  <a:pt x="253120" y="300389"/>
                </a:lnTo>
                <a:lnTo>
                  <a:pt x="278797" y="279412"/>
                </a:lnTo>
                <a:lnTo>
                  <a:pt x="292607" y="261848"/>
                </a:lnTo>
                <a:lnTo>
                  <a:pt x="163036" y="261848"/>
                </a:lnTo>
                <a:lnTo>
                  <a:pt x="153631" y="261375"/>
                </a:lnTo>
                <a:lnTo>
                  <a:pt x="108991" y="245662"/>
                </a:lnTo>
                <a:lnTo>
                  <a:pt x="81018" y="217700"/>
                </a:lnTo>
                <a:lnTo>
                  <a:pt x="64893" y="163652"/>
                </a:lnTo>
                <a:lnTo>
                  <a:pt x="65305" y="154307"/>
                </a:lnTo>
                <a:lnTo>
                  <a:pt x="81056" y="109636"/>
                </a:lnTo>
                <a:lnTo>
                  <a:pt x="86879" y="101715"/>
                </a:lnTo>
                <a:lnTo>
                  <a:pt x="93643" y="94246"/>
                </a:lnTo>
                <a:close/>
              </a:path>
              <a:path w="326390" h="327659">
                <a:moveTo>
                  <a:pt x="232480" y="94183"/>
                </a:moveTo>
                <a:lnTo>
                  <a:pt x="245067" y="109664"/>
                </a:lnTo>
                <a:lnTo>
                  <a:pt x="254038" y="126731"/>
                </a:lnTo>
                <a:lnTo>
                  <a:pt x="259437" y="144964"/>
                </a:lnTo>
                <a:lnTo>
                  <a:pt x="261230" y="163702"/>
                </a:lnTo>
                <a:lnTo>
                  <a:pt x="260787" y="173078"/>
                </a:lnTo>
                <a:lnTo>
                  <a:pt x="245086" y="217720"/>
                </a:lnTo>
                <a:lnTo>
                  <a:pt x="217081" y="245698"/>
                </a:lnTo>
                <a:lnTo>
                  <a:pt x="163036" y="261848"/>
                </a:lnTo>
                <a:lnTo>
                  <a:pt x="292607" y="261848"/>
                </a:lnTo>
                <a:lnTo>
                  <a:pt x="302984" y="248651"/>
                </a:lnTo>
                <a:lnTo>
                  <a:pt x="318782" y="214160"/>
                </a:lnTo>
                <a:lnTo>
                  <a:pt x="326149" y="177586"/>
                </a:lnTo>
                <a:lnTo>
                  <a:pt x="325114" y="140500"/>
                </a:lnTo>
                <a:lnTo>
                  <a:pt x="299985" y="134906"/>
                </a:lnTo>
                <a:lnTo>
                  <a:pt x="275844" y="125323"/>
                </a:lnTo>
                <a:lnTo>
                  <a:pt x="253180" y="111750"/>
                </a:lnTo>
                <a:lnTo>
                  <a:pt x="232480" y="94183"/>
                </a:lnTo>
                <a:close/>
              </a:path>
              <a:path w="326390" h="327659">
                <a:moveTo>
                  <a:pt x="170732" y="0"/>
                </a:moveTo>
                <a:lnTo>
                  <a:pt x="155353" y="0"/>
                </a:lnTo>
                <a:lnTo>
                  <a:pt x="147517" y="584"/>
                </a:lnTo>
                <a:lnTo>
                  <a:pt x="139833" y="1625"/>
                </a:lnTo>
                <a:lnTo>
                  <a:pt x="134306" y="26752"/>
                </a:lnTo>
                <a:lnTo>
                  <a:pt x="124758" y="50888"/>
                </a:lnTo>
                <a:lnTo>
                  <a:pt x="111201" y="73548"/>
                </a:lnTo>
                <a:lnTo>
                  <a:pt x="93643" y="94246"/>
                </a:lnTo>
                <a:lnTo>
                  <a:pt x="109093" y="81630"/>
                </a:lnTo>
                <a:lnTo>
                  <a:pt x="126133" y="72658"/>
                </a:lnTo>
                <a:lnTo>
                  <a:pt x="144297" y="67260"/>
                </a:lnTo>
                <a:lnTo>
                  <a:pt x="163036" y="65430"/>
                </a:lnTo>
                <a:lnTo>
                  <a:pt x="210104" y="65430"/>
                </a:lnTo>
                <a:lnTo>
                  <a:pt x="201363" y="50838"/>
                </a:lnTo>
                <a:lnTo>
                  <a:pt x="191794" y="26721"/>
                </a:lnTo>
                <a:lnTo>
                  <a:pt x="186239" y="1625"/>
                </a:lnTo>
                <a:lnTo>
                  <a:pt x="178556" y="584"/>
                </a:lnTo>
                <a:lnTo>
                  <a:pt x="170732" y="0"/>
                </a:lnTo>
                <a:close/>
              </a:path>
              <a:path w="326390" h="327659">
                <a:moveTo>
                  <a:pt x="210104" y="65430"/>
                </a:moveTo>
                <a:lnTo>
                  <a:pt x="163036" y="65430"/>
                </a:lnTo>
                <a:lnTo>
                  <a:pt x="181795" y="67261"/>
                </a:lnTo>
                <a:lnTo>
                  <a:pt x="199992" y="72666"/>
                </a:lnTo>
                <a:lnTo>
                  <a:pt x="217087" y="81657"/>
                </a:lnTo>
                <a:lnTo>
                  <a:pt x="232480" y="94183"/>
                </a:lnTo>
                <a:lnTo>
                  <a:pt x="214930" y="73488"/>
                </a:lnTo>
                <a:lnTo>
                  <a:pt x="210104" y="65430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13590703" y="7424534"/>
            <a:ext cx="697865" cy="327660"/>
          </a:xfrm>
          <a:custGeom>
            <a:avLst/>
            <a:gdLst/>
            <a:ahLst/>
            <a:cxnLst/>
            <a:rect l="l" t="t" r="r" b="b"/>
            <a:pathLst>
              <a:path w="697865" h="327659">
                <a:moveTo>
                  <a:pt x="233095" y="94195"/>
                </a:moveTo>
                <a:lnTo>
                  <a:pt x="215531" y="73507"/>
                </a:lnTo>
                <a:lnTo>
                  <a:pt x="210705" y="65443"/>
                </a:lnTo>
                <a:lnTo>
                  <a:pt x="201968" y="50850"/>
                </a:lnTo>
                <a:lnTo>
                  <a:pt x="192405" y="26733"/>
                </a:lnTo>
                <a:lnTo>
                  <a:pt x="186842" y="1638"/>
                </a:lnTo>
                <a:lnTo>
                  <a:pt x="179146" y="596"/>
                </a:lnTo>
                <a:lnTo>
                  <a:pt x="171335" y="12"/>
                </a:lnTo>
                <a:lnTo>
                  <a:pt x="163639" y="12"/>
                </a:lnTo>
                <a:lnTo>
                  <a:pt x="102069" y="12001"/>
                </a:lnTo>
                <a:lnTo>
                  <a:pt x="47929" y="47955"/>
                </a:lnTo>
                <a:lnTo>
                  <a:pt x="21297" y="82854"/>
                </a:lnTo>
                <a:lnTo>
                  <a:pt x="5321" y="122161"/>
                </a:lnTo>
                <a:lnTo>
                  <a:pt x="0" y="163652"/>
                </a:lnTo>
                <a:lnTo>
                  <a:pt x="5321" y="205168"/>
                </a:lnTo>
                <a:lnTo>
                  <a:pt x="21297" y="244475"/>
                </a:lnTo>
                <a:lnTo>
                  <a:pt x="47929" y="279361"/>
                </a:lnTo>
                <a:lnTo>
                  <a:pt x="102069" y="315315"/>
                </a:lnTo>
                <a:lnTo>
                  <a:pt x="163639" y="327304"/>
                </a:lnTo>
                <a:lnTo>
                  <a:pt x="171373" y="327367"/>
                </a:lnTo>
                <a:lnTo>
                  <a:pt x="179146" y="326720"/>
                </a:lnTo>
                <a:lnTo>
                  <a:pt x="186778" y="325615"/>
                </a:lnTo>
                <a:lnTo>
                  <a:pt x="192366" y="300558"/>
                </a:lnTo>
                <a:lnTo>
                  <a:pt x="201955" y="276453"/>
                </a:lnTo>
                <a:lnTo>
                  <a:pt x="210705" y="261861"/>
                </a:lnTo>
                <a:lnTo>
                  <a:pt x="215531" y="253822"/>
                </a:lnTo>
                <a:lnTo>
                  <a:pt x="233095" y="233121"/>
                </a:lnTo>
                <a:lnTo>
                  <a:pt x="217678" y="245719"/>
                </a:lnTo>
                <a:lnTo>
                  <a:pt x="200583" y="254711"/>
                </a:lnTo>
                <a:lnTo>
                  <a:pt x="182384" y="260108"/>
                </a:lnTo>
                <a:lnTo>
                  <a:pt x="163614" y="261861"/>
                </a:lnTo>
                <a:lnTo>
                  <a:pt x="154228" y="261391"/>
                </a:lnTo>
                <a:lnTo>
                  <a:pt x="109613" y="245694"/>
                </a:lnTo>
                <a:lnTo>
                  <a:pt x="81610" y="217716"/>
                </a:lnTo>
                <a:lnTo>
                  <a:pt x="65493" y="163652"/>
                </a:lnTo>
                <a:lnTo>
                  <a:pt x="65913" y="154317"/>
                </a:lnTo>
                <a:lnTo>
                  <a:pt x="81648" y="109639"/>
                </a:lnTo>
                <a:lnTo>
                  <a:pt x="109639" y="81686"/>
                </a:lnTo>
                <a:lnTo>
                  <a:pt x="163639" y="65443"/>
                </a:lnTo>
                <a:lnTo>
                  <a:pt x="182384" y="67284"/>
                </a:lnTo>
                <a:lnTo>
                  <a:pt x="200583" y="72682"/>
                </a:lnTo>
                <a:lnTo>
                  <a:pt x="217690" y="81686"/>
                </a:lnTo>
                <a:lnTo>
                  <a:pt x="233095" y="94195"/>
                </a:lnTo>
                <a:close/>
              </a:path>
              <a:path w="697865" h="327659">
                <a:moveTo>
                  <a:pt x="327304" y="163652"/>
                </a:moveTo>
                <a:lnTo>
                  <a:pt x="326898" y="152031"/>
                </a:lnTo>
                <a:lnTo>
                  <a:pt x="325653" y="140449"/>
                </a:lnTo>
                <a:lnTo>
                  <a:pt x="300558" y="134899"/>
                </a:lnTo>
                <a:lnTo>
                  <a:pt x="276440" y="125336"/>
                </a:lnTo>
                <a:lnTo>
                  <a:pt x="253796" y="111772"/>
                </a:lnTo>
                <a:lnTo>
                  <a:pt x="233095" y="94195"/>
                </a:lnTo>
                <a:lnTo>
                  <a:pt x="245668" y="109677"/>
                </a:lnTo>
                <a:lnTo>
                  <a:pt x="254635" y="126746"/>
                </a:lnTo>
                <a:lnTo>
                  <a:pt x="260045" y="144970"/>
                </a:lnTo>
                <a:lnTo>
                  <a:pt x="261835" y="163715"/>
                </a:lnTo>
                <a:lnTo>
                  <a:pt x="261391" y="173088"/>
                </a:lnTo>
                <a:lnTo>
                  <a:pt x="245681" y="217741"/>
                </a:lnTo>
                <a:lnTo>
                  <a:pt x="233095" y="233121"/>
                </a:lnTo>
                <a:lnTo>
                  <a:pt x="253796" y="215557"/>
                </a:lnTo>
                <a:lnTo>
                  <a:pt x="276428" y="201980"/>
                </a:lnTo>
                <a:lnTo>
                  <a:pt x="300532" y="192405"/>
                </a:lnTo>
                <a:lnTo>
                  <a:pt x="325589" y="186804"/>
                </a:lnTo>
                <a:lnTo>
                  <a:pt x="326872" y="175260"/>
                </a:lnTo>
                <a:lnTo>
                  <a:pt x="327304" y="163652"/>
                </a:lnTo>
                <a:close/>
              </a:path>
              <a:path w="697865" h="327659">
                <a:moveTo>
                  <a:pt x="464566" y="94259"/>
                </a:moveTo>
                <a:lnTo>
                  <a:pt x="443865" y="111823"/>
                </a:lnTo>
                <a:lnTo>
                  <a:pt x="421195" y="125374"/>
                </a:lnTo>
                <a:lnTo>
                  <a:pt x="397065" y="134924"/>
                </a:lnTo>
                <a:lnTo>
                  <a:pt x="371932" y="140449"/>
                </a:lnTo>
                <a:lnTo>
                  <a:pt x="370700" y="152031"/>
                </a:lnTo>
                <a:lnTo>
                  <a:pt x="370293" y="163728"/>
                </a:lnTo>
                <a:lnTo>
                  <a:pt x="370725" y="175272"/>
                </a:lnTo>
                <a:lnTo>
                  <a:pt x="372008" y="186817"/>
                </a:lnTo>
                <a:lnTo>
                  <a:pt x="397065" y="192405"/>
                </a:lnTo>
                <a:lnTo>
                  <a:pt x="421170" y="201980"/>
                </a:lnTo>
                <a:lnTo>
                  <a:pt x="443801" y="215557"/>
                </a:lnTo>
                <a:lnTo>
                  <a:pt x="464502" y="233108"/>
                </a:lnTo>
                <a:lnTo>
                  <a:pt x="451942" y="217741"/>
                </a:lnTo>
                <a:lnTo>
                  <a:pt x="442963" y="200672"/>
                </a:lnTo>
                <a:lnTo>
                  <a:pt x="437578" y="182460"/>
                </a:lnTo>
                <a:lnTo>
                  <a:pt x="435825" y="163652"/>
                </a:lnTo>
                <a:lnTo>
                  <a:pt x="436270" y="154292"/>
                </a:lnTo>
                <a:lnTo>
                  <a:pt x="451980" y="109651"/>
                </a:lnTo>
                <a:lnTo>
                  <a:pt x="457835" y="101701"/>
                </a:lnTo>
                <a:lnTo>
                  <a:pt x="464566" y="94259"/>
                </a:lnTo>
                <a:close/>
              </a:path>
              <a:path w="697865" h="327659">
                <a:moveTo>
                  <a:pt x="697623" y="163652"/>
                </a:moveTo>
                <a:lnTo>
                  <a:pt x="692289" y="122161"/>
                </a:lnTo>
                <a:lnTo>
                  <a:pt x="676300" y="82854"/>
                </a:lnTo>
                <a:lnTo>
                  <a:pt x="663054" y="65506"/>
                </a:lnTo>
                <a:lnTo>
                  <a:pt x="649655" y="47955"/>
                </a:lnTo>
                <a:lnTo>
                  <a:pt x="623989" y="26974"/>
                </a:lnTo>
                <a:lnTo>
                  <a:pt x="595528" y="11988"/>
                </a:lnTo>
                <a:lnTo>
                  <a:pt x="565213" y="2997"/>
                </a:lnTo>
                <a:lnTo>
                  <a:pt x="533971" y="0"/>
                </a:lnTo>
                <a:lnTo>
                  <a:pt x="526249" y="0"/>
                </a:lnTo>
                <a:lnTo>
                  <a:pt x="518452" y="609"/>
                </a:lnTo>
                <a:lnTo>
                  <a:pt x="510743" y="1663"/>
                </a:lnTo>
                <a:lnTo>
                  <a:pt x="505231" y="26784"/>
                </a:lnTo>
                <a:lnTo>
                  <a:pt x="495681" y="50914"/>
                </a:lnTo>
                <a:lnTo>
                  <a:pt x="482130" y="73571"/>
                </a:lnTo>
                <a:lnTo>
                  <a:pt x="464566" y="94259"/>
                </a:lnTo>
                <a:lnTo>
                  <a:pt x="479996" y="81673"/>
                </a:lnTo>
                <a:lnTo>
                  <a:pt x="497001" y="72707"/>
                </a:lnTo>
                <a:lnTo>
                  <a:pt x="515175" y="67310"/>
                </a:lnTo>
                <a:lnTo>
                  <a:pt x="533895" y="65506"/>
                </a:lnTo>
                <a:lnTo>
                  <a:pt x="552716" y="67310"/>
                </a:lnTo>
                <a:lnTo>
                  <a:pt x="603338" y="94259"/>
                </a:lnTo>
                <a:lnTo>
                  <a:pt x="624954" y="126796"/>
                </a:lnTo>
                <a:lnTo>
                  <a:pt x="632091" y="163728"/>
                </a:lnTo>
                <a:lnTo>
                  <a:pt x="631685" y="173126"/>
                </a:lnTo>
                <a:lnTo>
                  <a:pt x="615975" y="217754"/>
                </a:lnTo>
                <a:lnTo>
                  <a:pt x="587997" y="245706"/>
                </a:lnTo>
                <a:lnTo>
                  <a:pt x="552716" y="260096"/>
                </a:lnTo>
                <a:lnTo>
                  <a:pt x="533971" y="261861"/>
                </a:lnTo>
                <a:lnTo>
                  <a:pt x="524535" y="261416"/>
                </a:lnTo>
                <a:lnTo>
                  <a:pt x="479882" y="245706"/>
                </a:lnTo>
                <a:lnTo>
                  <a:pt x="464502" y="233108"/>
                </a:lnTo>
                <a:lnTo>
                  <a:pt x="482066" y="253809"/>
                </a:lnTo>
                <a:lnTo>
                  <a:pt x="495642" y="276466"/>
                </a:lnTo>
                <a:lnTo>
                  <a:pt x="505244" y="300583"/>
                </a:lnTo>
                <a:lnTo>
                  <a:pt x="510844" y="325678"/>
                </a:lnTo>
                <a:lnTo>
                  <a:pt x="518502" y="326783"/>
                </a:lnTo>
                <a:lnTo>
                  <a:pt x="526249" y="327304"/>
                </a:lnTo>
                <a:lnTo>
                  <a:pt x="534009" y="327355"/>
                </a:lnTo>
                <a:lnTo>
                  <a:pt x="565264" y="324358"/>
                </a:lnTo>
                <a:lnTo>
                  <a:pt x="595591" y="315379"/>
                </a:lnTo>
                <a:lnTo>
                  <a:pt x="624052" y="300393"/>
                </a:lnTo>
                <a:lnTo>
                  <a:pt x="649732" y="279425"/>
                </a:lnTo>
                <a:lnTo>
                  <a:pt x="663130" y="261861"/>
                </a:lnTo>
                <a:lnTo>
                  <a:pt x="676363" y="244525"/>
                </a:lnTo>
                <a:lnTo>
                  <a:pt x="692327" y="205206"/>
                </a:lnTo>
                <a:lnTo>
                  <a:pt x="697623" y="163652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13776477" y="7239387"/>
            <a:ext cx="326390" cy="327660"/>
          </a:xfrm>
          <a:custGeom>
            <a:avLst/>
            <a:gdLst/>
            <a:ahLst/>
            <a:cxnLst/>
            <a:rect l="l" t="t" r="r" b="b"/>
            <a:pathLst>
              <a:path w="326390" h="327659">
                <a:moveTo>
                  <a:pt x="93569" y="233095"/>
                </a:moveTo>
                <a:lnTo>
                  <a:pt x="111131" y="253786"/>
                </a:lnTo>
                <a:lnTo>
                  <a:pt x="124703" y="276432"/>
                </a:lnTo>
                <a:lnTo>
                  <a:pt x="134285" y="300534"/>
                </a:lnTo>
                <a:lnTo>
                  <a:pt x="139874" y="325589"/>
                </a:lnTo>
                <a:lnTo>
                  <a:pt x="147506" y="326694"/>
                </a:lnTo>
                <a:lnTo>
                  <a:pt x="155329" y="327291"/>
                </a:lnTo>
                <a:lnTo>
                  <a:pt x="170798" y="327342"/>
                </a:lnTo>
                <a:lnTo>
                  <a:pt x="178545" y="326694"/>
                </a:lnTo>
                <a:lnTo>
                  <a:pt x="186165" y="325589"/>
                </a:lnTo>
                <a:lnTo>
                  <a:pt x="191761" y="300534"/>
                </a:lnTo>
                <a:lnTo>
                  <a:pt x="201348" y="276432"/>
                </a:lnTo>
                <a:lnTo>
                  <a:pt x="210092" y="261848"/>
                </a:lnTo>
                <a:lnTo>
                  <a:pt x="163038" y="261848"/>
                </a:lnTo>
                <a:lnTo>
                  <a:pt x="153603" y="261398"/>
                </a:lnTo>
                <a:lnTo>
                  <a:pt x="108973" y="245694"/>
                </a:lnTo>
                <a:lnTo>
                  <a:pt x="101040" y="239849"/>
                </a:lnTo>
                <a:lnTo>
                  <a:pt x="93569" y="233095"/>
                </a:lnTo>
                <a:close/>
              </a:path>
              <a:path w="326390" h="327659">
                <a:moveTo>
                  <a:pt x="232495" y="233095"/>
                </a:moveTo>
                <a:lnTo>
                  <a:pt x="217074" y="245696"/>
                </a:lnTo>
                <a:lnTo>
                  <a:pt x="199986" y="254692"/>
                </a:lnTo>
                <a:lnTo>
                  <a:pt x="181788" y="260077"/>
                </a:lnTo>
                <a:lnTo>
                  <a:pt x="163038" y="261848"/>
                </a:lnTo>
                <a:lnTo>
                  <a:pt x="210092" y="261848"/>
                </a:lnTo>
                <a:lnTo>
                  <a:pt x="214926" y="253786"/>
                </a:lnTo>
                <a:lnTo>
                  <a:pt x="232495" y="233095"/>
                </a:lnTo>
                <a:close/>
              </a:path>
              <a:path w="326390" h="327659">
                <a:moveTo>
                  <a:pt x="163038" y="0"/>
                </a:moveTo>
                <a:lnTo>
                  <a:pt x="101459" y="11984"/>
                </a:lnTo>
                <a:lnTo>
                  <a:pt x="47329" y="47942"/>
                </a:lnTo>
                <a:lnTo>
                  <a:pt x="23137" y="78683"/>
                </a:lnTo>
                <a:lnTo>
                  <a:pt x="0" y="149671"/>
                </a:lnTo>
                <a:lnTo>
                  <a:pt x="1075" y="186791"/>
                </a:lnTo>
                <a:lnTo>
                  <a:pt x="26134" y="192379"/>
                </a:lnTo>
                <a:lnTo>
                  <a:pt x="50232" y="201961"/>
                </a:lnTo>
                <a:lnTo>
                  <a:pt x="72875" y="215534"/>
                </a:lnTo>
                <a:lnTo>
                  <a:pt x="93569" y="233095"/>
                </a:lnTo>
                <a:lnTo>
                  <a:pt x="81011" y="217713"/>
                </a:lnTo>
                <a:lnTo>
                  <a:pt x="72024" y="200609"/>
                </a:lnTo>
                <a:lnTo>
                  <a:pt x="66655" y="182437"/>
                </a:lnTo>
                <a:lnTo>
                  <a:pt x="64893" y="163703"/>
                </a:lnTo>
                <a:lnTo>
                  <a:pt x="65338" y="154274"/>
                </a:lnTo>
                <a:lnTo>
                  <a:pt x="81041" y="109626"/>
                </a:lnTo>
                <a:lnTo>
                  <a:pt x="109060" y="81645"/>
                </a:lnTo>
                <a:lnTo>
                  <a:pt x="162975" y="65481"/>
                </a:lnTo>
                <a:lnTo>
                  <a:pt x="292534" y="65481"/>
                </a:lnTo>
                <a:lnTo>
                  <a:pt x="278735" y="47942"/>
                </a:lnTo>
                <a:lnTo>
                  <a:pt x="253057" y="26965"/>
                </a:lnTo>
                <a:lnTo>
                  <a:pt x="224592" y="11984"/>
                </a:lnTo>
                <a:lnTo>
                  <a:pt x="194275" y="2995"/>
                </a:lnTo>
                <a:lnTo>
                  <a:pt x="163038" y="0"/>
                </a:lnTo>
                <a:close/>
              </a:path>
              <a:path w="326390" h="327659">
                <a:moveTo>
                  <a:pt x="292534" y="65481"/>
                </a:moveTo>
                <a:lnTo>
                  <a:pt x="162975" y="65481"/>
                </a:lnTo>
                <a:lnTo>
                  <a:pt x="181785" y="67284"/>
                </a:lnTo>
                <a:lnTo>
                  <a:pt x="199999" y="72685"/>
                </a:lnTo>
                <a:lnTo>
                  <a:pt x="232418" y="94234"/>
                </a:lnTo>
                <a:lnTo>
                  <a:pt x="254015" y="126734"/>
                </a:lnTo>
                <a:lnTo>
                  <a:pt x="261171" y="163703"/>
                </a:lnTo>
                <a:lnTo>
                  <a:pt x="260751" y="173096"/>
                </a:lnTo>
                <a:lnTo>
                  <a:pt x="245044" y="217724"/>
                </a:lnTo>
                <a:lnTo>
                  <a:pt x="232495" y="233095"/>
                </a:lnTo>
                <a:lnTo>
                  <a:pt x="253187" y="215534"/>
                </a:lnTo>
                <a:lnTo>
                  <a:pt x="275825" y="201961"/>
                </a:lnTo>
                <a:lnTo>
                  <a:pt x="299919" y="192379"/>
                </a:lnTo>
                <a:lnTo>
                  <a:pt x="324976" y="186791"/>
                </a:lnTo>
                <a:lnTo>
                  <a:pt x="326057" y="149671"/>
                </a:lnTo>
                <a:lnTo>
                  <a:pt x="318701" y="113114"/>
                </a:lnTo>
                <a:lnTo>
                  <a:pt x="302921" y="78683"/>
                </a:lnTo>
                <a:lnTo>
                  <a:pt x="292534" y="65481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5" name="bg object 25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652085" y="1639560"/>
            <a:ext cx="183989" cy="149589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886131" y="1651547"/>
            <a:ext cx="106286" cy="13528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011746" y="1651543"/>
            <a:ext cx="110540" cy="137591"/>
          </a:xfrm>
          <a:prstGeom prst="rect">
            <a:avLst/>
          </a:prstGeom>
        </p:spPr>
      </p:pic>
      <p:sp>
        <p:nvSpPr>
          <p:cNvPr id="28" name="bg object 28"/>
          <p:cNvSpPr/>
          <p:nvPr/>
        </p:nvSpPr>
        <p:spPr>
          <a:xfrm>
            <a:off x="2151468" y="1649234"/>
            <a:ext cx="594995" cy="140335"/>
          </a:xfrm>
          <a:custGeom>
            <a:avLst/>
            <a:gdLst/>
            <a:ahLst/>
            <a:cxnLst/>
            <a:rect l="l" t="t" r="r" b="b"/>
            <a:pathLst>
              <a:path w="594994" h="140335">
                <a:moveTo>
                  <a:pt x="115379" y="69761"/>
                </a:moveTo>
                <a:lnTo>
                  <a:pt x="110566" y="41452"/>
                </a:lnTo>
                <a:lnTo>
                  <a:pt x="97447" y="21831"/>
                </a:lnTo>
                <a:lnTo>
                  <a:pt x="96393" y="20243"/>
                </a:lnTo>
                <a:lnTo>
                  <a:pt x="91795" y="17602"/>
                </a:lnTo>
                <a:lnTo>
                  <a:pt x="91795" y="69761"/>
                </a:lnTo>
                <a:lnTo>
                  <a:pt x="88722" y="89941"/>
                </a:lnTo>
                <a:lnTo>
                  <a:pt x="79540" y="105156"/>
                </a:lnTo>
                <a:lnTo>
                  <a:pt x="64312" y="114744"/>
                </a:lnTo>
                <a:lnTo>
                  <a:pt x="43091" y="118084"/>
                </a:lnTo>
                <a:lnTo>
                  <a:pt x="22987" y="118084"/>
                </a:lnTo>
                <a:lnTo>
                  <a:pt x="22987" y="21831"/>
                </a:lnTo>
                <a:lnTo>
                  <a:pt x="43091" y="21831"/>
                </a:lnTo>
                <a:lnTo>
                  <a:pt x="63919" y="25184"/>
                </a:lnTo>
                <a:lnTo>
                  <a:pt x="79184" y="34785"/>
                </a:lnTo>
                <a:lnTo>
                  <a:pt x="88595" y="49885"/>
                </a:lnTo>
                <a:lnTo>
                  <a:pt x="91795" y="69761"/>
                </a:lnTo>
                <a:lnTo>
                  <a:pt x="91795" y="17602"/>
                </a:lnTo>
                <a:lnTo>
                  <a:pt x="73304" y="6934"/>
                </a:lnTo>
                <a:lnTo>
                  <a:pt x="41732" y="2324"/>
                </a:lnTo>
                <a:lnTo>
                  <a:pt x="0" y="2324"/>
                </a:lnTo>
                <a:lnTo>
                  <a:pt x="0" y="137604"/>
                </a:lnTo>
                <a:lnTo>
                  <a:pt x="41732" y="137604"/>
                </a:lnTo>
                <a:lnTo>
                  <a:pt x="74028" y="132981"/>
                </a:lnTo>
                <a:lnTo>
                  <a:pt x="97040" y="119621"/>
                </a:lnTo>
                <a:lnTo>
                  <a:pt x="98031" y="118084"/>
                </a:lnTo>
                <a:lnTo>
                  <a:pt x="110807" y="98298"/>
                </a:lnTo>
                <a:lnTo>
                  <a:pt x="115379" y="69761"/>
                </a:lnTo>
                <a:close/>
              </a:path>
              <a:path w="594994" h="140335">
                <a:moveTo>
                  <a:pt x="247764" y="137591"/>
                </a:moveTo>
                <a:lnTo>
                  <a:pt x="236956" y="108407"/>
                </a:lnTo>
                <a:lnTo>
                  <a:pt x="230022" y="89662"/>
                </a:lnTo>
                <a:lnTo>
                  <a:pt x="206705" y="26657"/>
                </a:lnTo>
                <a:lnTo>
                  <a:pt x="206019" y="24803"/>
                </a:lnTo>
                <a:lnTo>
                  <a:pt x="206019" y="89662"/>
                </a:lnTo>
                <a:lnTo>
                  <a:pt x="161950" y="89662"/>
                </a:lnTo>
                <a:lnTo>
                  <a:pt x="183794" y="26657"/>
                </a:lnTo>
                <a:lnTo>
                  <a:pt x="184175" y="26657"/>
                </a:lnTo>
                <a:lnTo>
                  <a:pt x="206019" y="89662"/>
                </a:lnTo>
                <a:lnTo>
                  <a:pt x="206019" y="24803"/>
                </a:lnTo>
                <a:lnTo>
                  <a:pt x="197700" y="2311"/>
                </a:lnTo>
                <a:lnTo>
                  <a:pt x="170459" y="2311"/>
                </a:lnTo>
                <a:lnTo>
                  <a:pt x="120396" y="137591"/>
                </a:lnTo>
                <a:lnTo>
                  <a:pt x="145516" y="137591"/>
                </a:lnTo>
                <a:lnTo>
                  <a:pt x="155575" y="108407"/>
                </a:lnTo>
                <a:lnTo>
                  <a:pt x="212585" y="108407"/>
                </a:lnTo>
                <a:lnTo>
                  <a:pt x="222821" y="137591"/>
                </a:lnTo>
                <a:lnTo>
                  <a:pt x="247764" y="137591"/>
                </a:lnTo>
                <a:close/>
              </a:path>
              <a:path w="594994" h="140335">
                <a:moveTo>
                  <a:pt x="368350" y="44069"/>
                </a:moveTo>
                <a:lnTo>
                  <a:pt x="365747" y="28727"/>
                </a:lnTo>
                <a:lnTo>
                  <a:pt x="361276" y="21653"/>
                </a:lnTo>
                <a:lnTo>
                  <a:pt x="357301" y="15367"/>
                </a:lnTo>
                <a:lnTo>
                  <a:pt x="345160" y="7861"/>
                </a:lnTo>
                <a:lnTo>
                  <a:pt x="345160" y="44259"/>
                </a:lnTo>
                <a:lnTo>
                  <a:pt x="343649" y="52984"/>
                </a:lnTo>
                <a:lnTo>
                  <a:pt x="338950" y="60325"/>
                </a:lnTo>
                <a:lnTo>
                  <a:pt x="330720" y="65366"/>
                </a:lnTo>
                <a:lnTo>
                  <a:pt x="318681" y="67259"/>
                </a:lnTo>
                <a:lnTo>
                  <a:pt x="286994" y="67259"/>
                </a:lnTo>
                <a:lnTo>
                  <a:pt x="286994" y="21653"/>
                </a:lnTo>
                <a:lnTo>
                  <a:pt x="318884" y="21653"/>
                </a:lnTo>
                <a:lnTo>
                  <a:pt x="330809" y="23444"/>
                </a:lnTo>
                <a:lnTo>
                  <a:pt x="338975" y="28308"/>
                </a:lnTo>
                <a:lnTo>
                  <a:pt x="343662" y="35509"/>
                </a:lnTo>
                <a:lnTo>
                  <a:pt x="345160" y="44259"/>
                </a:lnTo>
                <a:lnTo>
                  <a:pt x="345160" y="7861"/>
                </a:lnTo>
                <a:lnTo>
                  <a:pt x="342011" y="5905"/>
                </a:lnTo>
                <a:lnTo>
                  <a:pt x="318884" y="2324"/>
                </a:lnTo>
                <a:lnTo>
                  <a:pt x="263804" y="2324"/>
                </a:lnTo>
                <a:lnTo>
                  <a:pt x="263804" y="137604"/>
                </a:lnTo>
                <a:lnTo>
                  <a:pt x="286994" y="137604"/>
                </a:lnTo>
                <a:lnTo>
                  <a:pt x="286994" y="86194"/>
                </a:lnTo>
                <a:lnTo>
                  <a:pt x="318884" y="86194"/>
                </a:lnTo>
                <a:lnTo>
                  <a:pt x="341934" y="82461"/>
                </a:lnTo>
                <a:lnTo>
                  <a:pt x="357238" y="72732"/>
                </a:lnTo>
                <a:lnTo>
                  <a:pt x="360680" y="67259"/>
                </a:lnTo>
                <a:lnTo>
                  <a:pt x="365721" y="59207"/>
                </a:lnTo>
                <a:lnTo>
                  <a:pt x="368350" y="44069"/>
                </a:lnTo>
                <a:close/>
              </a:path>
              <a:path w="594994" h="140335">
                <a:moveTo>
                  <a:pt x="476199" y="116611"/>
                </a:moveTo>
                <a:lnTo>
                  <a:pt x="402374" y="116611"/>
                </a:lnTo>
                <a:lnTo>
                  <a:pt x="402374" y="78511"/>
                </a:lnTo>
                <a:lnTo>
                  <a:pt x="467690" y="78511"/>
                </a:lnTo>
                <a:lnTo>
                  <a:pt x="467690" y="59461"/>
                </a:lnTo>
                <a:lnTo>
                  <a:pt x="402374" y="59461"/>
                </a:lnTo>
                <a:lnTo>
                  <a:pt x="402374" y="22631"/>
                </a:lnTo>
                <a:lnTo>
                  <a:pt x="475221" y="22631"/>
                </a:lnTo>
                <a:lnTo>
                  <a:pt x="475221" y="2311"/>
                </a:lnTo>
                <a:lnTo>
                  <a:pt x="379374" y="2311"/>
                </a:lnTo>
                <a:lnTo>
                  <a:pt x="379374" y="22631"/>
                </a:lnTo>
                <a:lnTo>
                  <a:pt x="379374" y="59461"/>
                </a:lnTo>
                <a:lnTo>
                  <a:pt x="379374" y="78511"/>
                </a:lnTo>
                <a:lnTo>
                  <a:pt x="379374" y="116611"/>
                </a:lnTo>
                <a:lnTo>
                  <a:pt x="379374" y="138201"/>
                </a:lnTo>
                <a:lnTo>
                  <a:pt x="476199" y="138201"/>
                </a:lnTo>
                <a:lnTo>
                  <a:pt x="476199" y="116611"/>
                </a:lnTo>
                <a:close/>
              </a:path>
              <a:path w="594994" h="140335">
                <a:moveTo>
                  <a:pt x="594855" y="100685"/>
                </a:moveTo>
                <a:lnTo>
                  <a:pt x="582955" y="73050"/>
                </a:lnTo>
                <a:lnTo>
                  <a:pt x="556780" y="61239"/>
                </a:lnTo>
                <a:lnTo>
                  <a:pt x="530606" y="53594"/>
                </a:lnTo>
                <a:lnTo>
                  <a:pt x="518718" y="38455"/>
                </a:lnTo>
                <a:lnTo>
                  <a:pt x="520407" y="31407"/>
                </a:lnTo>
                <a:lnTo>
                  <a:pt x="525310" y="25704"/>
                </a:lnTo>
                <a:lnTo>
                  <a:pt x="533133" y="21882"/>
                </a:lnTo>
                <a:lnTo>
                  <a:pt x="543636" y="20485"/>
                </a:lnTo>
                <a:lnTo>
                  <a:pt x="553516" y="21120"/>
                </a:lnTo>
                <a:lnTo>
                  <a:pt x="563105" y="22923"/>
                </a:lnTo>
                <a:lnTo>
                  <a:pt x="572338" y="25781"/>
                </a:lnTo>
                <a:lnTo>
                  <a:pt x="581126" y="29552"/>
                </a:lnTo>
                <a:lnTo>
                  <a:pt x="589826" y="11010"/>
                </a:lnTo>
                <a:lnTo>
                  <a:pt x="579272" y="6515"/>
                </a:lnTo>
                <a:lnTo>
                  <a:pt x="567931" y="3035"/>
                </a:lnTo>
                <a:lnTo>
                  <a:pt x="555790" y="800"/>
                </a:lnTo>
                <a:lnTo>
                  <a:pt x="542861" y="0"/>
                </a:lnTo>
                <a:lnTo>
                  <a:pt x="522503" y="3022"/>
                </a:lnTo>
                <a:lnTo>
                  <a:pt x="507326" y="11303"/>
                </a:lnTo>
                <a:lnTo>
                  <a:pt x="497827" y="23634"/>
                </a:lnTo>
                <a:lnTo>
                  <a:pt x="494550" y="38836"/>
                </a:lnTo>
                <a:lnTo>
                  <a:pt x="506437" y="66001"/>
                </a:lnTo>
                <a:lnTo>
                  <a:pt x="532625" y="77762"/>
                </a:lnTo>
                <a:lnTo>
                  <a:pt x="558800" y="85559"/>
                </a:lnTo>
                <a:lnTo>
                  <a:pt x="570699" y="100876"/>
                </a:lnTo>
                <a:lnTo>
                  <a:pt x="569023" y="108343"/>
                </a:lnTo>
                <a:lnTo>
                  <a:pt x="564019" y="114211"/>
                </a:lnTo>
                <a:lnTo>
                  <a:pt x="555688" y="118059"/>
                </a:lnTo>
                <a:lnTo>
                  <a:pt x="544017" y="119430"/>
                </a:lnTo>
                <a:lnTo>
                  <a:pt x="533057" y="118529"/>
                </a:lnTo>
                <a:lnTo>
                  <a:pt x="522541" y="116001"/>
                </a:lnTo>
                <a:lnTo>
                  <a:pt x="512584" y="112090"/>
                </a:lnTo>
                <a:lnTo>
                  <a:pt x="503250" y="107061"/>
                </a:lnTo>
                <a:lnTo>
                  <a:pt x="492036" y="125425"/>
                </a:lnTo>
                <a:lnTo>
                  <a:pt x="502818" y="131114"/>
                </a:lnTo>
                <a:lnTo>
                  <a:pt x="515416" y="135712"/>
                </a:lnTo>
                <a:lnTo>
                  <a:pt x="529310" y="138798"/>
                </a:lnTo>
                <a:lnTo>
                  <a:pt x="544017" y="139915"/>
                </a:lnTo>
                <a:lnTo>
                  <a:pt x="566305" y="136918"/>
                </a:lnTo>
                <a:lnTo>
                  <a:pt x="582193" y="128638"/>
                </a:lnTo>
                <a:lnTo>
                  <a:pt x="591693" y="116192"/>
                </a:lnTo>
                <a:lnTo>
                  <a:pt x="594855" y="100685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g object 29"/>
          <p:cNvSpPr/>
          <p:nvPr/>
        </p:nvSpPr>
        <p:spPr>
          <a:xfrm>
            <a:off x="2749423" y="1651914"/>
            <a:ext cx="116839" cy="134620"/>
          </a:xfrm>
          <a:custGeom>
            <a:avLst/>
            <a:gdLst/>
            <a:ahLst/>
            <a:cxnLst/>
            <a:rect l="l" t="t" r="r" b="b"/>
            <a:pathLst>
              <a:path w="116839" h="134619">
                <a:moveTo>
                  <a:pt x="116725" y="0"/>
                </a:moveTo>
                <a:lnTo>
                  <a:pt x="0" y="0"/>
                </a:lnTo>
                <a:lnTo>
                  <a:pt x="0" y="20320"/>
                </a:lnTo>
                <a:lnTo>
                  <a:pt x="46761" y="20320"/>
                </a:lnTo>
                <a:lnTo>
                  <a:pt x="46761" y="134620"/>
                </a:lnTo>
                <a:lnTo>
                  <a:pt x="69951" y="134620"/>
                </a:lnTo>
                <a:lnTo>
                  <a:pt x="69951" y="20320"/>
                </a:lnTo>
                <a:lnTo>
                  <a:pt x="116725" y="20320"/>
                </a:lnTo>
                <a:lnTo>
                  <a:pt x="116725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649865" y="971359"/>
            <a:ext cx="445667" cy="234124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117137" y="975553"/>
            <a:ext cx="500167" cy="225752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2667935" y="975553"/>
            <a:ext cx="202183" cy="225742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916894" y="975553"/>
            <a:ext cx="198640" cy="229920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3141343" y="971367"/>
            <a:ext cx="184772" cy="234111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1658895" y="1290994"/>
            <a:ext cx="198640" cy="229920"/>
          </a:xfrm>
          <a:prstGeom prst="rect">
            <a:avLst/>
          </a:prstGeom>
        </p:spPr>
      </p:pic>
      <p:pic>
        <p:nvPicPr>
          <p:cNvPr id="36" name="bg object 36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895915" y="1290994"/>
            <a:ext cx="202183" cy="225742"/>
          </a:xfrm>
          <a:prstGeom prst="rect">
            <a:avLst/>
          </a:prstGeom>
        </p:spPr>
      </p:pic>
      <p:pic>
        <p:nvPicPr>
          <p:cNvPr id="37" name="bg object 3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2147773" y="1290993"/>
            <a:ext cx="481783" cy="226061"/>
          </a:xfrm>
          <a:prstGeom prst="rect">
            <a:avLst/>
          </a:prstGeom>
        </p:spPr>
      </p:pic>
      <p:pic>
        <p:nvPicPr>
          <p:cNvPr id="38" name="bg object 3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2667933" y="1286806"/>
            <a:ext cx="395038" cy="234111"/>
          </a:xfrm>
          <a:prstGeom prst="rect">
            <a:avLst/>
          </a:prstGeom>
        </p:spPr>
      </p:pic>
      <p:pic>
        <p:nvPicPr>
          <p:cNvPr id="39" name="bg object 3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3089084" y="1290993"/>
            <a:ext cx="476317" cy="226272"/>
          </a:xfrm>
          <a:prstGeom prst="rect">
            <a:avLst/>
          </a:prstGeom>
        </p:spPr>
      </p:pic>
      <p:sp>
        <p:nvSpPr>
          <p:cNvPr id="40" name="bg object 40"/>
          <p:cNvSpPr/>
          <p:nvPr/>
        </p:nvSpPr>
        <p:spPr>
          <a:xfrm>
            <a:off x="896175" y="896492"/>
            <a:ext cx="628015" cy="755650"/>
          </a:xfrm>
          <a:custGeom>
            <a:avLst/>
            <a:gdLst/>
            <a:ahLst/>
            <a:cxnLst/>
            <a:rect l="l" t="t" r="r" b="b"/>
            <a:pathLst>
              <a:path w="628015" h="755650">
                <a:moveTo>
                  <a:pt x="355981" y="689152"/>
                </a:moveTo>
                <a:lnTo>
                  <a:pt x="322199" y="655383"/>
                </a:lnTo>
                <a:lnTo>
                  <a:pt x="222427" y="755154"/>
                </a:lnTo>
                <a:lnTo>
                  <a:pt x="289979" y="755154"/>
                </a:lnTo>
                <a:lnTo>
                  <a:pt x="355981" y="689152"/>
                </a:lnTo>
                <a:close/>
              </a:path>
              <a:path w="628015" h="755650">
                <a:moveTo>
                  <a:pt x="627494" y="710095"/>
                </a:moveTo>
                <a:lnTo>
                  <a:pt x="482498" y="565048"/>
                </a:lnTo>
                <a:lnTo>
                  <a:pt x="447255" y="529793"/>
                </a:lnTo>
                <a:lnTo>
                  <a:pt x="447268" y="484708"/>
                </a:lnTo>
                <a:lnTo>
                  <a:pt x="447294" y="420395"/>
                </a:lnTo>
                <a:lnTo>
                  <a:pt x="445858" y="408952"/>
                </a:lnTo>
                <a:lnTo>
                  <a:pt x="441960" y="396862"/>
                </a:lnTo>
                <a:lnTo>
                  <a:pt x="436168" y="385559"/>
                </a:lnTo>
                <a:lnTo>
                  <a:pt x="429082" y="376453"/>
                </a:lnTo>
                <a:lnTo>
                  <a:pt x="402170" y="349554"/>
                </a:lnTo>
                <a:lnTo>
                  <a:pt x="402170" y="439648"/>
                </a:lnTo>
                <a:lnTo>
                  <a:pt x="402170" y="484708"/>
                </a:lnTo>
                <a:lnTo>
                  <a:pt x="280822" y="363359"/>
                </a:lnTo>
                <a:lnTo>
                  <a:pt x="267157" y="330390"/>
                </a:lnTo>
                <a:lnTo>
                  <a:pt x="267157" y="304622"/>
                </a:lnTo>
                <a:lnTo>
                  <a:pt x="402170" y="439648"/>
                </a:lnTo>
                <a:lnTo>
                  <a:pt x="402170" y="349554"/>
                </a:lnTo>
                <a:lnTo>
                  <a:pt x="357238" y="304622"/>
                </a:lnTo>
                <a:lnTo>
                  <a:pt x="260553" y="207949"/>
                </a:lnTo>
                <a:lnTo>
                  <a:pt x="255612" y="200494"/>
                </a:lnTo>
                <a:lnTo>
                  <a:pt x="253961" y="192011"/>
                </a:lnTo>
                <a:lnTo>
                  <a:pt x="255612" y="183540"/>
                </a:lnTo>
                <a:lnTo>
                  <a:pt x="260553" y="176085"/>
                </a:lnTo>
                <a:lnTo>
                  <a:pt x="312051" y="124548"/>
                </a:lnTo>
                <a:lnTo>
                  <a:pt x="312051" y="124409"/>
                </a:lnTo>
                <a:lnTo>
                  <a:pt x="469722" y="124409"/>
                </a:lnTo>
                <a:lnTo>
                  <a:pt x="465429" y="108369"/>
                </a:lnTo>
                <a:lnTo>
                  <a:pt x="456933" y="93446"/>
                </a:lnTo>
                <a:lnTo>
                  <a:pt x="445223" y="81076"/>
                </a:lnTo>
                <a:lnTo>
                  <a:pt x="431241" y="72694"/>
                </a:lnTo>
                <a:lnTo>
                  <a:pt x="258076" y="3441"/>
                </a:lnTo>
                <a:lnTo>
                  <a:pt x="241973" y="0"/>
                </a:lnTo>
                <a:lnTo>
                  <a:pt x="224713" y="1295"/>
                </a:lnTo>
                <a:lnTo>
                  <a:pt x="66001" y="145135"/>
                </a:lnTo>
                <a:lnTo>
                  <a:pt x="37134" y="180479"/>
                </a:lnTo>
                <a:lnTo>
                  <a:pt x="16510" y="219671"/>
                </a:lnTo>
                <a:lnTo>
                  <a:pt x="4127" y="261416"/>
                </a:lnTo>
                <a:lnTo>
                  <a:pt x="0" y="304457"/>
                </a:lnTo>
                <a:lnTo>
                  <a:pt x="4127" y="347484"/>
                </a:lnTo>
                <a:lnTo>
                  <a:pt x="16510" y="389242"/>
                </a:lnTo>
                <a:lnTo>
                  <a:pt x="37134" y="428434"/>
                </a:lnTo>
                <a:lnTo>
                  <a:pt x="66001" y="463778"/>
                </a:lnTo>
                <a:lnTo>
                  <a:pt x="233337" y="631113"/>
                </a:lnTo>
                <a:lnTo>
                  <a:pt x="109296" y="755154"/>
                </a:lnTo>
                <a:lnTo>
                  <a:pt x="176847" y="755154"/>
                </a:lnTo>
                <a:lnTo>
                  <a:pt x="299415" y="632599"/>
                </a:lnTo>
                <a:lnTo>
                  <a:pt x="254393" y="587578"/>
                </a:lnTo>
                <a:lnTo>
                  <a:pt x="276910" y="565048"/>
                </a:lnTo>
                <a:lnTo>
                  <a:pt x="403682" y="691807"/>
                </a:lnTo>
                <a:lnTo>
                  <a:pt x="447636" y="710031"/>
                </a:lnTo>
                <a:lnTo>
                  <a:pt x="627494" y="710095"/>
                </a:lnTo>
                <a:close/>
              </a:path>
            </a:pathLst>
          </a:custGeom>
          <a:solidFill>
            <a:srgbClr val="1B203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bg object 41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1272862" y="901173"/>
            <a:ext cx="190284" cy="193090"/>
          </a:xfrm>
          <a:prstGeom prst="rect">
            <a:avLst/>
          </a:prstGeom>
        </p:spPr>
      </p:pic>
      <p:sp>
        <p:nvSpPr>
          <p:cNvPr id="42" name="bg object 42"/>
          <p:cNvSpPr/>
          <p:nvPr/>
        </p:nvSpPr>
        <p:spPr>
          <a:xfrm>
            <a:off x="892797" y="1719237"/>
            <a:ext cx="586105" cy="67945"/>
          </a:xfrm>
          <a:custGeom>
            <a:avLst/>
            <a:gdLst/>
            <a:ahLst/>
            <a:cxnLst/>
            <a:rect l="l" t="t" r="r" b="b"/>
            <a:pathLst>
              <a:path w="586105" h="67944">
                <a:moveTo>
                  <a:pt x="585812" y="0"/>
                </a:moveTo>
                <a:lnTo>
                  <a:pt x="0" y="0"/>
                </a:lnTo>
                <a:lnTo>
                  <a:pt x="0" y="67538"/>
                </a:lnTo>
                <a:lnTo>
                  <a:pt x="585812" y="67538"/>
                </a:lnTo>
                <a:lnTo>
                  <a:pt x="585812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4651" y="2434691"/>
            <a:ext cx="13216397" cy="1981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B203D"/>
                </a:solidFill>
                <a:latin typeface="Georgia"/>
                <a:cs typeface="Georgi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6285" y="2459482"/>
            <a:ext cx="13613130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2738" y="9944862"/>
            <a:ext cx="484022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6285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5/9/22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90504" y="9944862"/>
            <a:ext cx="3478911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298" y="2429558"/>
            <a:ext cx="12226152" cy="22504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9480"/>
              </a:lnSpc>
              <a:spcBef>
                <a:spcPts val="100"/>
              </a:spcBef>
            </a:pPr>
            <a:r>
              <a:rPr sz="8000" dirty="0"/>
              <a:t>Event</a:t>
            </a:r>
            <a:r>
              <a:rPr sz="8000" spc="-25" dirty="0"/>
              <a:t> </a:t>
            </a:r>
            <a:r>
              <a:rPr sz="8000" spc="-10" dirty="0"/>
              <a:t>title</a:t>
            </a:r>
            <a:endParaRPr sz="8000" dirty="0"/>
          </a:p>
          <a:p>
            <a:pPr marL="12700">
              <a:lnSpc>
                <a:spcPts val="8040"/>
              </a:lnSpc>
            </a:pPr>
            <a:r>
              <a:rPr sz="6800" spc="-10" dirty="0">
                <a:latin typeface="Arial"/>
                <a:cs typeface="Arial"/>
              </a:rPr>
              <a:t>Location</a:t>
            </a:r>
            <a:endParaRPr sz="6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21065">
              <a:lnSpc>
                <a:spcPts val="83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0014585" algn="ctr">
              <a:lnSpc>
                <a:spcPts val="7100"/>
              </a:lnSpc>
            </a:pPr>
            <a:r>
              <a:rPr sz="6000" spc="-10" dirty="0">
                <a:latin typeface="Arial"/>
                <a:cs typeface="Arial"/>
              </a:rPr>
              <a:t>Location</a:t>
            </a:r>
            <a:endParaRPr sz="60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296004" y="5227542"/>
            <a:ext cx="8439150" cy="4708525"/>
            <a:chOff x="1296004" y="5227542"/>
            <a:chExt cx="8439150" cy="4708525"/>
          </a:xfrm>
        </p:grpSpPr>
        <p:sp>
          <p:nvSpPr>
            <p:cNvPr id="4" name="object 4"/>
            <p:cNvSpPr/>
            <p:nvPr/>
          </p:nvSpPr>
          <p:spPr>
            <a:xfrm>
              <a:off x="2852681" y="688809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96004" y="522754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2354224" y="0"/>
                  </a:moveTo>
                  <a:lnTo>
                    <a:pt x="0" y="2354224"/>
                  </a:lnTo>
                  <a:lnTo>
                    <a:pt x="2354224" y="4708448"/>
                  </a:lnTo>
                  <a:lnTo>
                    <a:pt x="2354224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99054" y="2434691"/>
            <a:ext cx="12188396" cy="198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3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7100"/>
              </a:lnSpc>
            </a:pPr>
            <a:r>
              <a:rPr sz="6000" spc="-10" dirty="0">
                <a:latin typeface="Arial"/>
                <a:cs typeface="Arial"/>
              </a:rPr>
              <a:t>Location</a:t>
            </a:r>
            <a:endParaRPr sz="6000" dirty="0">
              <a:latin typeface="Arial"/>
              <a:cs typeface="Arial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817999" y="5227542"/>
            <a:ext cx="8439150" cy="4708525"/>
            <a:chOff x="1817999" y="5227542"/>
            <a:chExt cx="8439150" cy="4708525"/>
          </a:xfrm>
        </p:grpSpPr>
        <p:sp>
          <p:nvSpPr>
            <p:cNvPr id="4" name="object 4"/>
            <p:cNvSpPr/>
            <p:nvPr/>
          </p:nvSpPr>
          <p:spPr>
            <a:xfrm>
              <a:off x="1817999" y="6888091"/>
              <a:ext cx="6882765" cy="1387475"/>
            </a:xfrm>
            <a:custGeom>
              <a:avLst/>
              <a:gdLst/>
              <a:ahLst/>
              <a:cxnLst/>
              <a:rect l="l" t="t" r="r" b="b"/>
              <a:pathLst>
                <a:path w="6882765" h="1387475">
                  <a:moveTo>
                    <a:pt x="0" y="1387360"/>
                  </a:moveTo>
                  <a:lnTo>
                    <a:pt x="6882193" y="1387360"/>
                  </a:lnTo>
                  <a:lnTo>
                    <a:pt x="6882193" y="0"/>
                  </a:lnTo>
                  <a:lnTo>
                    <a:pt x="0" y="0"/>
                  </a:lnTo>
                  <a:lnTo>
                    <a:pt x="0" y="138736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902645" y="5227542"/>
              <a:ext cx="2354580" cy="4708525"/>
            </a:xfrm>
            <a:custGeom>
              <a:avLst/>
              <a:gdLst/>
              <a:ahLst/>
              <a:cxnLst/>
              <a:rect l="l" t="t" r="r" b="b"/>
              <a:pathLst>
                <a:path w="2354579" h="4708525">
                  <a:moveTo>
                    <a:pt x="0" y="0"/>
                  </a:moveTo>
                  <a:lnTo>
                    <a:pt x="0" y="4708448"/>
                  </a:lnTo>
                  <a:lnTo>
                    <a:pt x="2354224" y="23542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2085" y="1639560"/>
            <a:ext cx="183989" cy="149589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886131" y="1649229"/>
            <a:ext cx="860425" cy="140335"/>
            <a:chOff x="1886131" y="1649229"/>
            <a:chExt cx="860425" cy="140335"/>
          </a:xfrm>
        </p:grpSpPr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86131" y="1651547"/>
              <a:ext cx="106286" cy="13528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11746" y="1651543"/>
              <a:ext cx="110540" cy="137591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151468" y="1649234"/>
              <a:ext cx="594995" cy="140335"/>
            </a:xfrm>
            <a:custGeom>
              <a:avLst/>
              <a:gdLst/>
              <a:ahLst/>
              <a:cxnLst/>
              <a:rect l="l" t="t" r="r" b="b"/>
              <a:pathLst>
                <a:path w="594994" h="140335">
                  <a:moveTo>
                    <a:pt x="115379" y="69761"/>
                  </a:moveTo>
                  <a:lnTo>
                    <a:pt x="110566" y="41452"/>
                  </a:lnTo>
                  <a:lnTo>
                    <a:pt x="97447" y="21831"/>
                  </a:lnTo>
                  <a:lnTo>
                    <a:pt x="96393" y="20243"/>
                  </a:lnTo>
                  <a:lnTo>
                    <a:pt x="91795" y="17602"/>
                  </a:lnTo>
                  <a:lnTo>
                    <a:pt x="91795" y="69761"/>
                  </a:lnTo>
                  <a:lnTo>
                    <a:pt x="88722" y="89941"/>
                  </a:lnTo>
                  <a:lnTo>
                    <a:pt x="79540" y="105156"/>
                  </a:lnTo>
                  <a:lnTo>
                    <a:pt x="64312" y="114744"/>
                  </a:lnTo>
                  <a:lnTo>
                    <a:pt x="43091" y="118084"/>
                  </a:lnTo>
                  <a:lnTo>
                    <a:pt x="22987" y="118084"/>
                  </a:lnTo>
                  <a:lnTo>
                    <a:pt x="22987" y="21831"/>
                  </a:lnTo>
                  <a:lnTo>
                    <a:pt x="43091" y="21831"/>
                  </a:lnTo>
                  <a:lnTo>
                    <a:pt x="63919" y="25184"/>
                  </a:lnTo>
                  <a:lnTo>
                    <a:pt x="79184" y="34785"/>
                  </a:lnTo>
                  <a:lnTo>
                    <a:pt x="88595" y="49885"/>
                  </a:lnTo>
                  <a:lnTo>
                    <a:pt x="91795" y="69761"/>
                  </a:lnTo>
                  <a:lnTo>
                    <a:pt x="91795" y="17602"/>
                  </a:lnTo>
                  <a:lnTo>
                    <a:pt x="73304" y="6934"/>
                  </a:lnTo>
                  <a:lnTo>
                    <a:pt x="41732" y="2324"/>
                  </a:lnTo>
                  <a:lnTo>
                    <a:pt x="0" y="2324"/>
                  </a:lnTo>
                  <a:lnTo>
                    <a:pt x="0" y="137604"/>
                  </a:lnTo>
                  <a:lnTo>
                    <a:pt x="41732" y="137604"/>
                  </a:lnTo>
                  <a:lnTo>
                    <a:pt x="74028" y="132981"/>
                  </a:lnTo>
                  <a:lnTo>
                    <a:pt x="97040" y="119621"/>
                  </a:lnTo>
                  <a:lnTo>
                    <a:pt x="98031" y="118084"/>
                  </a:lnTo>
                  <a:lnTo>
                    <a:pt x="110807" y="98298"/>
                  </a:lnTo>
                  <a:lnTo>
                    <a:pt x="115379" y="69761"/>
                  </a:lnTo>
                  <a:close/>
                </a:path>
                <a:path w="594994" h="140335">
                  <a:moveTo>
                    <a:pt x="247764" y="137591"/>
                  </a:moveTo>
                  <a:lnTo>
                    <a:pt x="236956" y="108407"/>
                  </a:lnTo>
                  <a:lnTo>
                    <a:pt x="230022" y="89662"/>
                  </a:lnTo>
                  <a:lnTo>
                    <a:pt x="206705" y="26657"/>
                  </a:lnTo>
                  <a:lnTo>
                    <a:pt x="206019" y="24803"/>
                  </a:lnTo>
                  <a:lnTo>
                    <a:pt x="206019" y="89662"/>
                  </a:lnTo>
                  <a:lnTo>
                    <a:pt x="161950" y="89662"/>
                  </a:lnTo>
                  <a:lnTo>
                    <a:pt x="183794" y="26657"/>
                  </a:lnTo>
                  <a:lnTo>
                    <a:pt x="184175" y="26657"/>
                  </a:lnTo>
                  <a:lnTo>
                    <a:pt x="206019" y="89662"/>
                  </a:lnTo>
                  <a:lnTo>
                    <a:pt x="206019" y="24803"/>
                  </a:lnTo>
                  <a:lnTo>
                    <a:pt x="197700" y="2311"/>
                  </a:lnTo>
                  <a:lnTo>
                    <a:pt x="170459" y="2311"/>
                  </a:lnTo>
                  <a:lnTo>
                    <a:pt x="120396" y="137591"/>
                  </a:lnTo>
                  <a:lnTo>
                    <a:pt x="145516" y="137591"/>
                  </a:lnTo>
                  <a:lnTo>
                    <a:pt x="155575" y="108407"/>
                  </a:lnTo>
                  <a:lnTo>
                    <a:pt x="212585" y="108407"/>
                  </a:lnTo>
                  <a:lnTo>
                    <a:pt x="222821" y="137591"/>
                  </a:lnTo>
                  <a:lnTo>
                    <a:pt x="247764" y="137591"/>
                  </a:lnTo>
                  <a:close/>
                </a:path>
                <a:path w="594994" h="140335">
                  <a:moveTo>
                    <a:pt x="368350" y="44069"/>
                  </a:moveTo>
                  <a:lnTo>
                    <a:pt x="365747" y="28727"/>
                  </a:lnTo>
                  <a:lnTo>
                    <a:pt x="361276" y="21653"/>
                  </a:lnTo>
                  <a:lnTo>
                    <a:pt x="357301" y="15367"/>
                  </a:lnTo>
                  <a:lnTo>
                    <a:pt x="345160" y="7861"/>
                  </a:lnTo>
                  <a:lnTo>
                    <a:pt x="345160" y="44259"/>
                  </a:lnTo>
                  <a:lnTo>
                    <a:pt x="343649" y="52984"/>
                  </a:lnTo>
                  <a:lnTo>
                    <a:pt x="338950" y="60325"/>
                  </a:lnTo>
                  <a:lnTo>
                    <a:pt x="330720" y="65366"/>
                  </a:lnTo>
                  <a:lnTo>
                    <a:pt x="318681" y="67259"/>
                  </a:lnTo>
                  <a:lnTo>
                    <a:pt x="286994" y="67259"/>
                  </a:lnTo>
                  <a:lnTo>
                    <a:pt x="286994" y="21653"/>
                  </a:lnTo>
                  <a:lnTo>
                    <a:pt x="318884" y="21653"/>
                  </a:lnTo>
                  <a:lnTo>
                    <a:pt x="330809" y="23444"/>
                  </a:lnTo>
                  <a:lnTo>
                    <a:pt x="338975" y="28308"/>
                  </a:lnTo>
                  <a:lnTo>
                    <a:pt x="343662" y="35509"/>
                  </a:lnTo>
                  <a:lnTo>
                    <a:pt x="345160" y="44259"/>
                  </a:lnTo>
                  <a:lnTo>
                    <a:pt x="345160" y="7861"/>
                  </a:lnTo>
                  <a:lnTo>
                    <a:pt x="342011" y="5905"/>
                  </a:lnTo>
                  <a:lnTo>
                    <a:pt x="318884" y="2324"/>
                  </a:lnTo>
                  <a:lnTo>
                    <a:pt x="263804" y="2324"/>
                  </a:lnTo>
                  <a:lnTo>
                    <a:pt x="263804" y="137604"/>
                  </a:lnTo>
                  <a:lnTo>
                    <a:pt x="286994" y="137604"/>
                  </a:lnTo>
                  <a:lnTo>
                    <a:pt x="286994" y="86194"/>
                  </a:lnTo>
                  <a:lnTo>
                    <a:pt x="318884" y="86194"/>
                  </a:lnTo>
                  <a:lnTo>
                    <a:pt x="341934" y="82461"/>
                  </a:lnTo>
                  <a:lnTo>
                    <a:pt x="357238" y="72732"/>
                  </a:lnTo>
                  <a:lnTo>
                    <a:pt x="360680" y="67259"/>
                  </a:lnTo>
                  <a:lnTo>
                    <a:pt x="365721" y="59207"/>
                  </a:lnTo>
                  <a:lnTo>
                    <a:pt x="368350" y="44069"/>
                  </a:lnTo>
                  <a:close/>
                </a:path>
                <a:path w="594994" h="140335">
                  <a:moveTo>
                    <a:pt x="476199" y="116611"/>
                  </a:moveTo>
                  <a:lnTo>
                    <a:pt x="402374" y="116611"/>
                  </a:lnTo>
                  <a:lnTo>
                    <a:pt x="402374" y="78511"/>
                  </a:lnTo>
                  <a:lnTo>
                    <a:pt x="467690" y="78511"/>
                  </a:lnTo>
                  <a:lnTo>
                    <a:pt x="467690" y="59461"/>
                  </a:lnTo>
                  <a:lnTo>
                    <a:pt x="402374" y="59461"/>
                  </a:lnTo>
                  <a:lnTo>
                    <a:pt x="402374" y="22631"/>
                  </a:lnTo>
                  <a:lnTo>
                    <a:pt x="475221" y="22631"/>
                  </a:lnTo>
                  <a:lnTo>
                    <a:pt x="475221" y="2311"/>
                  </a:lnTo>
                  <a:lnTo>
                    <a:pt x="379374" y="2311"/>
                  </a:lnTo>
                  <a:lnTo>
                    <a:pt x="379374" y="22631"/>
                  </a:lnTo>
                  <a:lnTo>
                    <a:pt x="379374" y="59461"/>
                  </a:lnTo>
                  <a:lnTo>
                    <a:pt x="379374" y="78511"/>
                  </a:lnTo>
                  <a:lnTo>
                    <a:pt x="379374" y="116611"/>
                  </a:lnTo>
                  <a:lnTo>
                    <a:pt x="379374" y="138201"/>
                  </a:lnTo>
                  <a:lnTo>
                    <a:pt x="476199" y="138201"/>
                  </a:lnTo>
                  <a:lnTo>
                    <a:pt x="476199" y="116611"/>
                  </a:lnTo>
                  <a:close/>
                </a:path>
                <a:path w="594994" h="140335">
                  <a:moveTo>
                    <a:pt x="594855" y="100685"/>
                  </a:moveTo>
                  <a:lnTo>
                    <a:pt x="582955" y="73050"/>
                  </a:lnTo>
                  <a:lnTo>
                    <a:pt x="556780" y="61239"/>
                  </a:lnTo>
                  <a:lnTo>
                    <a:pt x="530606" y="53594"/>
                  </a:lnTo>
                  <a:lnTo>
                    <a:pt x="518718" y="38455"/>
                  </a:lnTo>
                  <a:lnTo>
                    <a:pt x="520407" y="31407"/>
                  </a:lnTo>
                  <a:lnTo>
                    <a:pt x="525310" y="25704"/>
                  </a:lnTo>
                  <a:lnTo>
                    <a:pt x="533133" y="21882"/>
                  </a:lnTo>
                  <a:lnTo>
                    <a:pt x="543636" y="20485"/>
                  </a:lnTo>
                  <a:lnTo>
                    <a:pt x="553516" y="21120"/>
                  </a:lnTo>
                  <a:lnTo>
                    <a:pt x="563105" y="22923"/>
                  </a:lnTo>
                  <a:lnTo>
                    <a:pt x="572338" y="25781"/>
                  </a:lnTo>
                  <a:lnTo>
                    <a:pt x="581126" y="29552"/>
                  </a:lnTo>
                  <a:lnTo>
                    <a:pt x="589826" y="11010"/>
                  </a:lnTo>
                  <a:lnTo>
                    <a:pt x="579272" y="6515"/>
                  </a:lnTo>
                  <a:lnTo>
                    <a:pt x="567931" y="3035"/>
                  </a:lnTo>
                  <a:lnTo>
                    <a:pt x="555790" y="800"/>
                  </a:lnTo>
                  <a:lnTo>
                    <a:pt x="542861" y="0"/>
                  </a:lnTo>
                  <a:lnTo>
                    <a:pt x="522503" y="3022"/>
                  </a:lnTo>
                  <a:lnTo>
                    <a:pt x="507326" y="11303"/>
                  </a:lnTo>
                  <a:lnTo>
                    <a:pt x="497827" y="23634"/>
                  </a:lnTo>
                  <a:lnTo>
                    <a:pt x="494550" y="38836"/>
                  </a:lnTo>
                  <a:lnTo>
                    <a:pt x="506437" y="66001"/>
                  </a:lnTo>
                  <a:lnTo>
                    <a:pt x="532625" y="77762"/>
                  </a:lnTo>
                  <a:lnTo>
                    <a:pt x="558800" y="85559"/>
                  </a:lnTo>
                  <a:lnTo>
                    <a:pt x="570699" y="100876"/>
                  </a:lnTo>
                  <a:lnTo>
                    <a:pt x="569023" y="108343"/>
                  </a:lnTo>
                  <a:lnTo>
                    <a:pt x="564019" y="114211"/>
                  </a:lnTo>
                  <a:lnTo>
                    <a:pt x="555688" y="118059"/>
                  </a:lnTo>
                  <a:lnTo>
                    <a:pt x="544017" y="119430"/>
                  </a:lnTo>
                  <a:lnTo>
                    <a:pt x="533057" y="118529"/>
                  </a:lnTo>
                  <a:lnTo>
                    <a:pt x="522541" y="116001"/>
                  </a:lnTo>
                  <a:lnTo>
                    <a:pt x="512584" y="112090"/>
                  </a:lnTo>
                  <a:lnTo>
                    <a:pt x="503250" y="107061"/>
                  </a:lnTo>
                  <a:lnTo>
                    <a:pt x="492036" y="125425"/>
                  </a:lnTo>
                  <a:lnTo>
                    <a:pt x="502818" y="131114"/>
                  </a:lnTo>
                  <a:lnTo>
                    <a:pt x="515416" y="135712"/>
                  </a:lnTo>
                  <a:lnTo>
                    <a:pt x="529310" y="138798"/>
                  </a:lnTo>
                  <a:lnTo>
                    <a:pt x="544017" y="139915"/>
                  </a:lnTo>
                  <a:lnTo>
                    <a:pt x="566305" y="136918"/>
                  </a:lnTo>
                  <a:lnTo>
                    <a:pt x="582193" y="128638"/>
                  </a:lnTo>
                  <a:lnTo>
                    <a:pt x="591693" y="116192"/>
                  </a:lnTo>
                  <a:lnTo>
                    <a:pt x="594855" y="100685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/>
          <p:nvPr/>
        </p:nvSpPr>
        <p:spPr>
          <a:xfrm>
            <a:off x="2749423" y="1651914"/>
            <a:ext cx="116839" cy="134620"/>
          </a:xfrm>
          <a:custGeom>
            <a:avLst/>
            <a:gdLst/>
            <a:ahLst/>
            <a:cxnLst/>
            <a:rect l="l" t="t" r="r" b="b"/>
            <a:pathLst>
              <a:path w="116839" h="134619">
                <a:moveTo>
                  <a:pt x="116725" y="0"/>
                </a:moveTo>
                <a:lnTo>
                  <a:pt x="0" y="0"/>
                </a:lnTo>
                <a:lnTo>
                  <a:pt x="0" y="20320"/>
                </a:lnTo>
                <a:lnTo>
                  <a:pt x="46761" y="20320"/>
                </a:lnTo>
                <a:lnTo>
                  <a:pt x="46761" y="134620"/>
                </a:lnTo>
                <a:lnTo>
                  <a:pt x="69951" y="134620"/>
                </a:lnTo>
                <a:lnTo>
                  <a:pt x="69951" y="20320"/>
                </a:lnTo>
                <a:lnTo>
                  <a:pt x="116725" y="20320"/>
                </a:lnTo>
                <a:lnTo>
                  <a:pt x="116725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8" name="object 8"/>
          <p:cNvGrpSpPr/>
          <p:nvPr/>
        </p:nvGrpSpPr>
        <p:grpSpPr>
          <a:xfrm>
            <a:off x="1649865" y="971359"/>
            <a:ext cx="967740" cy="234315"/>
            <a:chOff x="1649865" y="971359"/>
            <a:chExt cx="967740" cy="234315"/>
          </a:xfrm>
        </p:grpSpPr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49865" y="971359"/>
              <a:ext cx="445667" cy="2341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17137" y="975553"/>
              <a:ext cx="500167" cy="225752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667935" y="975553"/>
            <a:ext cx="202183" cy="225742"/>
          </a:xfrm>
          <a:prstGeom prst="rect">
            <a:avLst/>
          </a:prstGeom>
        </p:spPr>
      </p:pic>
      <p:grpSp>
        <p:nvGrpSpPr>
          <p:cNvPr id="12" name="object 12"/>
          <p:cNvGrpSpPr/>
          <p:nvPr/>
        </p:nvGrpSpPr>
        <p:grpSpPr>
          <a:xfrm>
            <a:off x="2916894" y="971367"/>
            <a:ext cx="409575" cy="234315"/>
            <a:chOff x="2916894" y="971367"/>
            <a:chExt cx="409575" cy="234315"/>
          </a:xfrm>
        </p:grpSpPr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916894" y="975553"/>
              <a:ext cx="198640" cy="229920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141343" y="971367"/>
              <a:ext cx="184772" cy="234111"/>
            </a:xfrm>
            <a:prstGeom prst="rect">
              <a:avLst/>
            </a:prstGeom>
          </p:spPr>
        </p:pic>
      </p:grpSp>
      <p:grpSp>
        <p:nvGrpSpPr>
          <p:cNvPr id="15" name="object 15"/>
          <p:cNvGrpSpPr/>
          <p:nvPr/>
        </p:nvGrpSpPr>
        <p:grpSpPr>
          <a:xfrm>
            <a:off x="1658895" y="1290994"/>
            <a:ext cx="439420" cy="230504"/>
            <a:chOff x="1658895" y="1290994"/>
            <a:chExt cx="439420" cy="230504"/>
          </a:xfrm>
        </p:grpSpPr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658895" y="1290994"/>
              <a:ext cx="198640" cy="229920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895915" y="1290994"/>
              <a:ext cx="202183" cy="225742"/>
            </a:xfrm>
            <a:prstGeom prst="rect">
              <a:avLst/>
            </a:prstGeom>
          </p:spPr>
        </p:pic>
      </p:grpSp>
      <p:grpSp>
        <p:nvGrpSpPr>
          <p:cNvPr id="18" name="object 18"/>
          <p:cNvGrpSpPr/>
          <p:nvPr/>
        </p:nvGrpSpPr>
        <p:grpSpPr>
          <a:xfrm>
            <a:off x="2147773" y="1286806"/>
            <a:ext cx="1417955" cy="234315"/>
            <a:chOff x="2147773" y="1286806"/>
            <a:chExt cx="1417955" cy="234315"/>
          </a:xfrm>
        </p:grpSpPr>
        <p:pic>
          <p:nvPicPr>
            <p:cNvPr id="19" name="object 19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147773" y="1290993"/>
              <a:ext cx="481783" cy="22606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667933" y="1286806"/>
              <a:ext cx="395038" cy="234111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89084" y="1290993"/>
              <a:ext cx="476317" cy="226272"/>
            </a:xfrm>
            <a:prstGeom prst="rect">
              <a:avLst/>
            </a:prstGeom>
          </p:spPr>
        </p:pic>
      </p:grpSp>
      <p:grpSp>
        <p:nvGrpSpPr>
          <p:cNvPr id="22" name="object 22"/>
          <p:cNvGrpSpPr/>
          <p:nvPr/>
        </p:nvGrpSpPr>
        <p:grpSpPr>
          <a:xfrm>
            <a:off x="896186" y="896493"/>
            <a:ext cx="628015" cy="755650"/>
            <a:chOff x="896186" y="896493"/>
            <a:chExt cx="628015" cy="755650"/>
          </a:xfrm>
        </p:grpSpPr>
        <p:sp>
          <p:nvSpPr>
            <p:cNvPr id="23" name="object 23"/>
            <p:cNvSpPr/>
            <p:nvPr/>
          </p:nvSpPr>
          <p:spPr>
            <a:xfrm>
              <a:off x="896175" y="896492"/>
              <a:ext cx="628015" cy="755650"/>
            </a:xfrm>
            <a:custGeom>
              <a:avLst/>
              <a:gdLst/>
              <a:ahLst/>
              <a:cxnLst/>
              <a:rect l="l" t="t" r="r" b="b"/>
              <a:pathLst>
                <a:path w="628015" h="755650">
                  <a:moveTo>
                    <a:pt x="355981" y="689152"/>
                  </a:moveTo>
                  <a:lnTo>
                    <a:pt x="322199" y="655383"/>
                  </a:lnTo>
                  <a:lnTo>
                    <a:pt x="222427" y="755154"/>
                  </a:lnTo>
                  <a:lnTo>
                    <a:pt x="289979" y="755154"/>
                  </a:lnTo>
                  <a:lnTo>
                    <a:pt x="355981" y="689152"/>
                  </a:lnTo>
                  <a:close/>
                </a:path>
                <a:path w="628015" h="755650">
                  <a:moveTo>
                    <a:pt x="627494" y="710095"/>
                  </a:moveTo>
                  <a:lnTo>
                    <a:pt x="482498" y="565048"/>
                  </a:lnTo>
                  <a:lnTo>
                    <a:pt x="447255" y="529793"/>
                  </a:lnTo>
                  <a:lnTo>
                    <a:pt x="447268" y="484708"/>
                  </a:lnTo>
                  <a:lnTo>
                    <a:pt x="447294" y="420395"/>
                  </a:lnTo>
                  <a:lnTo>
                    <a:pt x="445858" y="408952"/>
                  </a:lnTo>
                  <a:lnTo>
                    <a:pt x="441960" y="396862"/>
                  </a:lnTo>
                  <a:lnTo>
                    <a:pt x="436168" y="385559"/>
                  </a:lnTo>
                  <a:lnTo>
                    <a:pt x="429082" y="376453"/>
                  </a:lnTo>
                  <a:lnTo>
                    <a:pt x="402170" y="349554"/>
                  </a:lnTo>
                  <a:lnTo>
                    <a:pt x="402170" y="439648"/>
                  </a:lnTo>
                  <a:lnTo>
                    <a:pt x="402170" y="484708"/>
                  </a:lnTo>
                  <a:lnTo>
                    <a:pt x="280822" y="363359"/>
                  </a:lnTo>
                  <a:lnTo>
                    <a:pt x="267157" y="330390"/>
                  </a:lnTo>
                  <a:lnTo>
                    <a:pt x="267157" y="304622"/>
                  </a:lnTo>
                  <a:lnTo>
                    <a:pt x="402170" y="439648"/>
                  </a:lnTo>
                  <a:lnTo>
                    <a:pt x="402170" y="349554"/>
                  </a:lnTo>
                  <a:lnTo>
                    <a:pt x="357238" y="304622"/>
                  </a:lnTo>
                  <a:lnTo>
                    <a:pt x="260553" y="207949"/>
                  </a:lnTo>
                  <a:lnTo>
                    <a:pt x="255612" y="200494"/>
                  </a:lnTo>
                  <a:lnTo>
                    <a:pt x="253961" y="192011"/>
                  </a:lnTo>
                  <a:lnTo>
                    <a:pt x="255612" y="183540"/>
                  </a:lnTo>
                  <a:lnTo>
                    <a:pt x="260553" y="176085"/>
                  </a:lnTo>
                  <a:lnTo>
                    <a:pt x="312051" y="124548"/>
                  </a:lnTo>
                  <a:lnTo>
                    <a:pt x="312051" y="124409"/>
                  </a:lnTo>
                  <a:lnTo>
                    <a:pt x="469722" y="124409"/>
                  </a:lnTo>
                  <a:lnTo>
                    <a:pt x="465429" y="108369"/>
                  </a:lnTo>
                  <a:lnTo>
                    <a:pt x="456933" y="93446"/>
                  </a:lnTo>
                  <a:lnTo>
                    <a:pt x="445223" y="81076"/>
                  </a:lnTo>
                  <a:lnTo>
                    <a:pt x="431241" y="72694"/>
                  </a:lnTo>
                  <a:lnTo>
                    <a:pt x="258076" y="3441"/>
                  </a:lnTo>
                  <a:lnTo>
                    <a:pt x="241973" y="0"/>
                  </a:lnTo>
                  <a:lnTo>
                    <a:pt x="224713" y="1295"/>
                  </a:lnTo>
                  <a:lnTo>
                    <a:pt x="66001" y="145135"/>
                  </a:lnTo>
                  <a:lnTo>
                    <a:pt x="37134" y="180479"/>
                  </a:lnTo>
                  <a:lnTo>
                    <a:pt x="16510" y="219671"/>
                  </a:lnTo>
                  <a:lnTo>
                    <a:pt x="4127" y="261416"/>
                  </a:lnTo>
                  <a:lnTo>
                    <a:pt x="0" y="304457"/>
                  </a:lnTo>
                  <a:lnTo>
                    <a:pt x="4127" y="347484"/>
                  </a:lnTo>
                  <a:lnTo>
                    <a:pt x="16510" y="389242"/>
                  </a:lnTo>
                  <a:lnTo>
                    <a:pt x="37134" y="428434"/>
                  </a:lnTo>
                  <a:lnTo>
                    <a:pt x="66001" y="463778"/>
                  </a:lnTo>
                  <a:lnTo>
                    <a:pt x="233337" y="631113"/>
                  </a:lnTo>
                  <a:lnTo>
                    <a:pt x="109296" y="755154"/>
                  </a:lnTo>
                  <a:lnTo>
                    <a:pt x="176847" y="755154"/>
                  </a:lnTo>
                  <a:lnTo>
                    <a:pt x="299415" y="632599"/>
                  </a:lnTo>
                  <a:lnTo>
                    <a:pt x="254393" y="587578"/>
                  </a:lnTo>
                  <a:lnTo>
                    <a:pt x="276910" y="565048"/>
                  </a:lnTo>
                  <a:lnTo>
                    <a:pt x="403682" y="691807"/>
                  </a:lnTo>
                  <a:lnTo>
                    <a:pt x="447636" y="710031"/>
                  </a:lnTo>
                  <a:lnTo>
                    <a:pt x="627494" y="710095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72862" y="901173"/>
              <a:ext cx="190284" cy="193090"/>
            </a:xfrm>
            <a:prstGeom prst="rect">
              <a:avLst/>
            </a:prstGeom>
          </p:spPr>
        </p:pic>
      </p:grpSp>
      <p:sp>
        <p:nvSpPr>
          <p:cNvPr id="25" name="object 25"/>
          <p:cNvSpPr/>
          <p:nvPr/>
        </p:nvSpPr>
        <p:spPr>
          <a:xfrm>
            <a:off x="892797" y="1719237"/>
            <a:ext cx="586105" cy="67945"/>
          </a:xfrm>
          <a:custGeom>
            <a:avLst/>
            <a:gdLst/>
            <a:ahLst/>
            <a:cxnLst/>
            <a:rect l="l" t="t" r="r" b="b"/>
            <a:pathLst>
              <a:path w="586105" h="67944">
                <a:moveTo>
                  <a:pt x="585812" y="0"/>
                </a:moveTo>
                <a:lnTo>
                  <a:pt x="0" y="0"/>
                </a:lnTo>
                <a:lnTo>
                  <a:pt x="0" y="67538"/>
                </a:lnTo>
                <a:lnTo>
                  <a:pt x="585812" y="67538"/>
                </a:lnTo>
                <a:lnTo>
                  <a:pt x="585812" y="0"/>
                </a:lnTo>
                <a:close/>
              </a:path>
            </a:pathLst>
          </a:custGeom>
          <a:solidFill>
            <a:srgbClr val="BE8F54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6" name="object 26"/>
          <p:cNvGrpSpPr/>
          <p:nvPr/>
        </p:nvGrpSpPr>
        <p:grpSpPr>
          <a:xfrm>
            <a:off x="1697602" y="7702653"/>
            <a:ext cx="1912620" cy="1913889"/>
            <a:chOff x="1697602" y="7702653"/>
            <a:chExt cx="1912620" cy="1913889"/>
          </a:xfrm>
        </p:grpSpPr>
        <p:sp>
          <p:nvSpPr>
            <p:cNvPr id="27" name="object 27"/>
            <p:cNvSpPr/>
            <p:nvPr/>
          </p:nvSpPr>
          <p:spPr>
            <a:xfrm>
              <a:off x="2204973" y="8718386"/>
              <a:ext cx="897890" cy="897890"/>
            </a:xfrm>
            <a:custGeom>
              <a:avLst/>
              <a:gdLst/>
              <a:ahLst/>
              <a:cxnLst/>
              <a:rect l="l" t="t" r="r" b="b"/>
              <a:pathLst>
                <a:path w="897889" h="897890">
                  <a:moveTo>
                    <a:pt x="258371" y="258343"/>
                  </a:moveTo>
                  <a:lnTo>
                    <a:pt x="221187" y="291679"/>
                  </a:lnTo>
                  <a:lnTo>
                    <a:pt x="181412" y="320151"/>
                  </a:lnTo>
                  <a:lnTo>
                    <a:pt x="139440" y="343757"/>
                  </a:lnTo>
                  <a:lnTo>
                    <a:pt x="95669" y="362499"/>
                  </a:lnTo>
                  <a:lnTo>
                    <a:pt x="50493" y="376378"/>
                  </a:lnTo>
                  <a:lnTo>
                    <a:pt x="4308" y="385394"/>
                  </a:lnTo>
                  <a:lnTo>
                    <a:pt x="0" y="436258"/>
                  </a:lnTo>
                  <a:lnTo>
                    <a:pt x="1465" y="487263"/>
                  </a:lnTo>
                  <a:lnTo>
                    <a:pt x="8701" y="537875"/>
                  </a:lnTo>
                  <a:lnTo>
                    <a:pt x="21705" y="587563"/>
                  </a:lnTo>
                  <a:lnTo>
                    <a:pt x="40473" y="635793"/>
                  </a:lnTo>
                  <a:lnTo>
                    <a:pt x="65003" y="682033"/>
                  </a:lnTo>
                  <a:lnTo>
                    <a:pt x="95290" y="725748"/>
                  </a:lnTo>
                  <a:lnTo>
                    <a:pt x="131333" y="766406"/>
                  </a:lnTo>
                  <a:lnTo>
                    <a:pt x="170494" y="801290"/>
                  </a:lnTo>
                  <a:lnTo>
                    <a:pt x="212506" y="830806"/>
                  </a:lnTo>
                  <a:lnTo>
                    <a:pt x="256893" y="854956"/>
                  </a:lnTo>
                  <a:lnTo>
                    <a:pt x="303178" y="873740"/>
                  </a:lnTo>
                  <a:lnTo>
                    <a:pt x="350886" y="887156"/>
                  </a:lnTo>
                  <a:lnTo>
                    <a:pt x="399542" y="895206"/>
                  </a:lnTo>
                  <a:lnTo>
                    <a:pt x="448668" y="897890"/>
                  </a:lnTo>
                  <a:lnTo>
                    <a:pt x="497885" y="895144"/>
                  </a:lnTo>
                  <a:lnTo>
                    <a:pt x="546608" y="887046"/>
                  </a:lnTo>
                  <a:lnTo>
                    <a:pt x="594362" y="873595"/>
                  </a:lnTo>
                  <a:lnTo>
                    <a:pt x="640676" y="854789"/>
                  </a:lnTo>
                  <a:lnTo>
                    <a:pt x="685076" y="830625"/>
                  </a:lnTo>
                  <a:lnTo>
                    <a:pt x="727090" y="801101"/>
                  </a:lnTo>
                  <a:lnTo>
                    <a:pt x="766244" y="766216"/>
                  </a:lnTo>
                  <a:lnTo>
                    <a:pt x="802293" y="725581"/>
                  </a:lnTo>
                  <a:lnTo>
                    <a:pt x="807393" y="718223"/>
                  </a:lnTo>
                  <a:lnTo>
                    <a:pt x="448859" y="718223"/>
                  </a:lnTo>
                  <a:lnTo>
                    <a:pt x="397390" y="713383"/>
                  </a:lnTo>
                  <a:lnTo>
                    <a:pt x="347466" y="698604"/>
                  </a:lnTo>
                  <a:lnTo>
                    <a:pt x="300617" y="673924"/>
                  </a:lnTo>
                  <a:lnTo>
                    <a:pt x="258371" y="639381"/>
                  </a:lnTo>
                  <a:lnTo>
                    <a:pt x="223778" y="597125"/>
                  </a:lnTo>
                  <a:lnTo>
                    <a:pt x="199100" y="550319"/>
                  </a:lnTo>
                  <a:lnTo>
                    <a:pt x="184416" y="500372"/>
                  </a:lnTo>
                  <a:lnTo>
                    <a:pt x="179504" y="448894"/>
                  </a:lnTo>
                  <a:lnTo>
                    <a:pt x="184442" y="397514"/>
                  </a:lnTo>
                  <a:lnTo>
                    <a:pt x="199245" y="347618"/>
                  </a:lnTo>
                  <a:lnTo>
                    <a:pt x="223894" y="300722"/>
                  </a:lnTo>
                  <a:lnTo>
                    <a:pt x="258371" y="258343"/>
                  </a:lnTo>
                  <a:close/>
                </a:path>
                <a:path w="897889" h="897890">
                  <a:moveTo>
                    <a:pt x="639206" y="258533"/>
                  </a:moveTo>
                  <a:lnTo>
                    <a:pt x="673779" y="300797"/>
                  </a:lnTo>
                  <a:lnTo>
                    <a:pt x="698388" y="347776"/>
                  </a:lnTo>
                  <a:lnTo>
                    <a:pt x="713236" y="397625"/>
                  </a:lnTo>
                  <a:lnTo>
                    <a:pt x="718073" y="449008"/>
                  </a:lnTo>
                  <a:lnTo>
                    <a:pt x="713159" y="500396"/>
                  </a:lnTo>
                  <a:lnTo>
                    <a:pt x="698407" y="550319"/>
                  </a:lnTo>
                  <a:lnTo>
                    <a:pt x="673807" y="597180"/>
                  </a:lnTo>
                  <a:lnTo>
                    <a:pt x="639346" y="639381"/>
                  </a:lnTo>
                  <a:lnTo>
                    <a:pt x="597104" y="673812"/>
                  </a:lnTo>
                  <a:lnTo>
                    <a:pt x="550281" y="698423"/>
                  </a:lnTo>
                  <a:lnTo>
                    <a:pt x="500298" y="713238"/>
                  </a:lnTo>
                  <a:lnTo>
                    <a:pt x="448859" y="718223"/>
                  </a:lnTo>
                  <a:lnTo>
                    <a:pt x="807393" y="718223"/>
                  </a:lnTo>
                  <a:lnTo>
                    <a:pt x="832579" y="681881"/>
                  </a:lnTo>
                  <a:lnTo>
                    <a:pt x="857102" y="635650"/>
                  </a:lnTo>
                  <a:lnTo>
                    <a:pt x="875861" y="587421"/>
                  </a:lnTo>
                  <a:lnTo>
                    <a:pt x="888854" y="537727"/>
                  </a:lnTo>
                  <a:lnTo>
                    <a:pt x="896078" y="487104"/>
                  </a:lnTo>
                  <a:lnTo>
                    <a:pt x="897534" y="436085"/>
                  </a:lnTo>
                  <a:lnTo>
                    <a:pt x="893219" y="385203"/>
                  </a:lnTo>
                  <a:lnTo>
                    <a:pt x="847043" y="376342"/>
                  </a:lnTo>
                  <a:lnTo>
                    <a:pt x="801882" y="362560"/>
                  </a:lnTo>
                  <a:lnTo>
                    <a:pt x="758126" y="343871"/>
                  </a:lnTo>
                  <a:lnTo>
                    <a:pt x="716167" y="320293"/>
                  </a:lnTo>
                  <a:lnTo>
                    <a:pt x="676396" y="291842"/>
                  </a:lnTo>
                  <a:lnTo>
                    <a:pt x="639206" y="258533"/>
                  </a:lnTo>
                  <a:close/>
                </a:path>
                <a:path w="897889" h="897890">
                  <a:moveTo>
                    <a:pt x="576251" y="179476"/>
                  </a:moveTo>
                  <a:lnTo>
                    <a:pt x="448859" y="179476"/>
                  </a:lnTo>
                  <a:lnTo>
                    <a:pt x="500289" y="184506"/>
                  </a:lnTo>
                  <a:lnTo>
                    <a:pt x="550157" y="199336"/>
                  </a:lnTo>
                  <a:lnTo>
                    <a:pt x="596963" y="223999"/>
                  </a:lnTo>
                  <a:lnTo>
                    <a:pt x="639206" y="258533"/>
                  </a:lnTo>
                  <a:lnTo>
                    <a:pt x="605882" y="221348"/>
                  </a:lnTo>
                  <a:lnTo>
                    <a:pt x="577428" y="181570"/>
                  </a:lnTo>
                  <a:lnTo>
                    <a:pt x="576251" y="179476"/>
                  </a:lnTo>
                  <a:close/>
                </a:path>
                <a:path w="897889" h="897890">
                  <a:moveTo>
                    <a:pt x="448859" y="0"/>
                  </a:moveTo>
                  <a:lnTo>
                    <a:pt x="401095" y="2555"/>
                  </a:lnTo>
                  <a:lnTo>
                    <a:pt x="376271" y="50644"/>
                  </a:lnTo>
                  <a:lnTo>
                    <a:pt x="362454" y="95710"/>
                  </a:lnTo>
                  <a:lnTo>
                    <a:pt x="343733" y="139449"/>
                  </a:lnTo>
                  <a:lnTo>
                    <a:pt x="320138" y="181398"/>
                  </a:lnTo>
                  <a:lnTo>
                    <a:pt x="291680" y="221162"/>
                  </a:lnTo>
                  <a:lnTo>
                    <a:pt x="258371" y="258343"/>
                  </a:lnTo>
                  <a:lnTo>
                    <a:pt x="300692" y="223919"/>
                  </a:lnTo>
                  <a:lnTo>
                    <a:pt x="347533" y="199312"/>
                  </a:lnTo>
                  <a:lnTo>
                    <a:pt x="397415" y="184503"/>
                  </a:lnTo>
                  <a:lnTo>
                    <a:pt x="448859" y="179476"/>
                  </a:lnTo>
                  <a:lnTo>
                    <a:pt x="576251" y="179476"/>
                  </a:lnTo>
                  <a:lnTo>
                    <a:pt x="553853" y="139596"/>
                  </a:lnTo>
                  <a:lnTo>
                    <a:pt x="535131" y="95710"/>
                  </a:lnTo>
                  <a:lnTo>
                    <a:pt x="521361" y="50581"/>
                  </a:lnTo>
                  <a:lnTo>
                    <a:pt x="512486" y="4457"/>
                  </a:lnTo>
                  <a:lnTo>
                    <a:pt x="496622" y="2555"/>
                  </a:lnTo>
                  <a:lnTo>
                    <a:pt x="480682" y="1157"/>
                  </a:lnTo>
                  <a:lnTo>
                    <a:pt x="464737" y="294"/>
                  </a:lnTo>
                  <a:lnTo>
                    <a:pt x="448859" y="0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697596" y="8210486"/>
              <a:ext cx="1912620" cy="897890"/>
            </a:xfrm>
            <a:custGeom>
              <a:avLst/>
              <a:gdLst/>
              <a:ahLst/>
              <a:cxnLst/>
              <a:rect l="l" t="t" r="r" b="b"/>
              <a:pathLst>
                <a:path w="1912620" h="897890">
                  <a:moveTo>
                    <a:pt x="638873" y="639394"/>
                  </a:moveTo>
                  <a:lnTo>
                    <a:pt x="596671" y="673938"/>
                  </a:lnTo>
                  <a:lnTo>
                    <a:pt x="549948" y="698614"/>
                  </a:lnTo>
                  <a:lnTo>
                    <a:pt x="499872" y="713333"/>
                  </a:lnTo>
                  <a:lnTo>
                    <a:pt x="448322" y="718235"/>
                  </a:lnTo>
                  <a:lnTo>
                    <a:pt x="396900" y="713397"/>
                  </a:lnTo>
                  <a:lnTo>
                    <a:pt x="346989" y="698614"/>
                  </a:lnTo>
                  <a:lnTo>
                    <a:pt x="300113" y="673912"/>
                  </a:lnTo>
                  <a:lnTo>
                    <a:pt x="257860" y="639394"/>
                  </a:lnTo>
                  <a:lnTo>
                    <a:pt x="223380" y="597217"/>
                  </a:lnTo>
                  <a:lnTo>
                    <a:pt x="198653" y="550392"/>
                  </a:lnTo>
                  <a:lnTo>
                    <a:pt x="183997" y="500468"/>
                  </a:lnTo>
                  <a:lnTo>
                    <a:pt x="179171" y="449084"/>
                  </a:lnTo>
                  <a:lnTo>
                    <a:pt x="184023" y="397586"/>
                  </a:lnTo>
                  <a:lnTo>
                    <a:pt x="198805" y="347687"/>
                  </a:lnTo>
                  <a:lnTo>
                    <a:pt x="223481" y="300812"/>
                  </a:lnTo>
                  <a:lnTo>
                    <a:pt x="258038" y="258533"/>
                  </a:lnTo>
                  <a:lnTo>
                    <a:pt x="300266" y="224002"/>
                  </a:lnTo>
                  <a:lnTo>
                    <a:pt x="347078" y="199364"/>
                  </a:lnTo>
                  <a:lnTo>
                    <a:pt x="397014" y="184581"/>
                  </a:lnTo>
                  <a:lnTo>
                    <a:pt x="448525" y="179666"/>
                  </a:lnTo>
                  <a:lnTo>
                    <a:pt x="499872" y="184619"/>
                  </a:lnTo>
                  <a:lnTo>
                    <a:pt x="549732" y="199428"/>
                  </a:lnTo>
                  <a:lnTo>
                    <a:pt x="596531" y="224078"/>
                  </a:lnTo>
                  <a:lnTo>
                    <a:pt x="638683" y="258533"/>
                  </a:lnTo>
                  <a:lnTo>
                    <a:pt x="605383" y="221348"/>
                  </a:lnTo>
                  <a:lnTo>
                    <a:pt x="576922" y="181584"/>
                  </a:lnTo>
                  <a:lnTo>
                    <a:pt x="553351" y="139623"/>
                  </a:lnTo>
                  <a:lnTo>
                    <a:pt x="534670" y="95872"/>
                  </a:lnTo>
                  <a:lnTo>
                    <a:pt x="520890" y="50711"/>
                  </a:lnTo>
                  <a:lnTo>
                    <a:pt x="512038" y="4533"/>
                  </a:lnTo>
                  <a:lnTo>
                    <a:pt x="496125" y="2616"/>
                  </a:lnTo>
                  <a:lnTo>
                    <a:pt x="480174" y="1193"/>
                  </a:lnTo>
                  <a:lnTo>
                    <a:pt x="464235" y="304"/>
                  </a:lnTo>
                  <a:lnTo>
                    <a:pt x="448322" y="0"/>
                  </a:lnTo>
                  <a:lnTo>
                    <a:pt x="399199" y="2679"/>
                  </a:lnTo>
                  <a:lnTo>
                    <a:pt x="350545" y="10731"/>
                  </a:lnTo>
                  <a:lnTo>
                    <a:pt x="302831" y="24155"/>
                  </a:lnTo>
                  <a:lnTo>
                    <a:pt x="256552" y="42938"/>
                  </a:lnTo>
                  <a:lnTo>
                    <a:pt x="212166" y="67094"/>
                  </a:lnTo>
                  <a:lnTo>
                    <a:pt x="170154" y="96621"/>
                  </a:lnTo>
                  <a:lnTo>
                    <a:pt x="131000" y="131508"/>
                  </a:lnTo>
                  <a:lnTo>
                    <a:pt x="98272" y="167957"/>
                  </a:lnTo>
                  <a:lnTo>
                    <a:pt x="70218" y="206933"/>
                  </a:lnTo>
                  <a:lnTo>
                    <a:pt x="46837" y="248031"/>
                  </a:lnTo>
                  <a:lnTo>
                    <a:pt x="28117" y="290880"/>
                  </a:lnTo>
                  <a:lnTo>
                    <a:pt x="14084" y="335076"/>
                  </a:lnTo>
                  <a:lnTo>
                    <a:pt x="4711" y="380238"/>
                  </a:lnTo>
                  <a:lnTo>
                    <a:pt x="12" y="425996"/>
                  </a:lnTo>
                  <a:lnTo>
                    <a:pt x="0" y="471932"/>
                  </a:lnTo>
                  <a:lnTo>
                    <a:pt x="4660" y="517677"/>
                  </a:lnTo>
                  <a:lnTo>
                    <a:pt x="13982" y="562851"/>
                  </a:lnTo>
                  <a:lnTo>
                    <a:pt x="27990" y="607047"/>
                  </a:lnTo>
                  <a:lnTo>
                    <a:pt x="46685" y="649884"/>
                  </a:lnTo>
                  <a:lnTo>
                    <a:pt x="70053" y="690994"/>
                  </a:lnTo>
                  <a:lnTo>
                    <a:pt x="98094" y="729957"/>
                  </a:lnTo>
                  <a:lnTo>
                    <a:pt x="130810" y="766406"/>
                  </a:lnTo>
                  <a:lnTo>
                    <a:pt x="169976" y="801293"/>
                  </a:lnTo>
                  <a:lnTo>
                    <a:pt x="211988" y="830808"/>
                  </a:lnTo>
                  <a:lnTo>
                    <a:pt x="256374" y="854951"/>
                  </a:lnTo>
                  <a:lnTo>
                    <a:pt x="302666" y="873734"/>
                  </a:lnTo>
                  <a:lnTo>
                    <a:pt x="350393" y="887158"/>
                  </a:lnTo>
                  <a:lnTo>
                    <a:pt x="399059" y="895210"/>
                  </a:lnTo>
                  <a:lnTo>
                    <a:pt x="448195" y="897890"/>
                  </a:lnTo>
                  <a:lnTo>
                    <a:pt x="464159" y="897534"/>
                  </a:lnTo>
                  <a:lnTo>
                    <a:pt x="480085" y="896670"/>
                  </a:lnTo>
                  <a:lnTo>
                    <a:pt x="495947" y="895261"/>
                  </a:lnTo>
                  <a:lnTo>
                    <a:pt x="511733" y="893267"/>
                  </a:lnTo>
                  <a:lnTo>
                    <a:pt x="520788" y="847166"/>
                  </a:lnTo>
                  <a:lnTo>
                    <a:pt x="534695" y="802043"/>
                  </a:lnTo>
                  <a:lnTo>
                    <a:pt x="553466" y="758291"/>
                  </a:lnTo>
                  <a:lnTo>
                    <a:pt x="576008" y="718235"/>
                  </a:lnTo>
                  <a:lnTo>
                    <a:pt x="577075" y="716343"/>
                  </a:lnTo>
                  <a:lnTo>
                    <a:pt x="605548" y="676567"/>
                  </a:lnTo>
                  <a:lnTo>
                    <a:pt x="638873" y="639394"/>
                  </a:lnTo>
                  <a:close/>
                </a:path>
                <a:path w="1912620" h="897890">
                  <a:moveTo>
                    <a:pt x="897280" y="448868"/>
                  </a:moveTo>
                  <a:lnTo>
                    <a:pt x="896162" y="416979"/>
                  </a:lnTo>
                  <a:lnTo>
                    <a:pt x="892746" y="385203"/>
                  </a:lnTo>
                  <a:lnTo>
                    <a:pt x="846569" y="376351"/>
                  </a:lnTo>
                  <a:lnTo>
                    <a:pt x="801408" y="362572"/>
                  </a:lnTo>
                  <a:lnTo>
                    <a:pt x="757631" y="343890"/>
                  </a:lnTo>
                  <a:lnTo>
                    <a:pt x="715657" y="320319"/>
                  </a:lnTo>
                  <a:lnTo>
                    <a:pt x="675881" y="291858"/>
                  </a:lnTo>
                  <a:lnTo>
                    <a:pt x="638683" y="258533"/>
                  </a:lnTo>
                  <a:lnTo>
                    <a:pt x="657161" y="278955"/>
                  </a:lnTo>
                  <a:lnTo>
                    <a:pt x="686790" y="323761"/>
                  </a:lnTo>
                  <a:lnTo>
                    <a:pt x="706488" y="372389"/>
                  </a:lnTo>
                  <a:lnTo>
                    <a:pt x="716330" y="423214"/>
                  </a:lnTo>
                  <a:lnTo>
                    <a:pt x="717550" y="449084"/>
                  </a:lnTo>
                  <a:lnTo>
                    <a:pt x="712711" y="500507"/>
                  </a:lnTo>
                  <a:lnTo>
                    <a:pt x="697928" y="550443"/>
                  </a:lnTo>
                  <a:lnTo>
                    <a:pt x="673328" y="597217"/>
                  </a:lnTo>
                  <a:lnTo>
                    <a:pt x="638873" y="639394"/>
                  </a:lnTo>
                  <a:lnTo>
                    <a:pt x="676059" y="606082"/>
                  </a:lnTo>
                  <a:lnTo>
                    <a:pt x="715822" y="577608"/>
                  </a:lnTo>
                  <a:lnTo>
                    <a:pt x="757758" y="554012"/>
                  </a:lnTo>
                  <a:lnTo>
                    <a:pt x="801458" y="535266"/>
                  </a:lnTo>
                  <a:lnTo>
                    <a:pt x="846531" y="521398"/>
                  </a:lnTo>
                  <a:lnTo>
                    <a:pt x="892568" y="512419"/>
                  </a:lnTo>
                  <a:lnTo>
                    <a:pt x="896086" y="480733"/>
                  </a:lnTo>
                  <a:lnTo>
                    <a:pt x="897280" y="448868"/>
                  </a:lnTo>
                  <a:close/>
                </a:path>
                <a:path w="1912620" h="897890">
                  <a:moveTo>
                    <a:pt x="1273581" y="258381"/>
                  </a:moveTo>
                  <a:lnTo>
                    <a:pt x="1236408" y="291719"/>
                  </a:lnTo>
                  <a:lnTo>
                    <a:pt x="1196644" y="320179"/>
                  </a:lnTo>
                  <a:lnTo>
                    <a:pt x="1154696" y="343763"/>
                  </a:lnTo>
                  <a:lnTo>
                    <a:pt x="1110970" y="362483"/>
                  </a:lnTo>
                  <a:lnTo>
                    <a:pt x="1065834" y="376301"/>
                  </a:lnTo>
                  <a:lnTo>
                    <a:pt x="1019695" y="385241"/>
                  </a:lnTo>
                  <a:lnTo>
                    <a:pt x="1016304" y="417004"/>
                  </a:lnTo>
                  <a:lnTo>
                    <a:pt x="1015212" y="449046"/>
                  </a:lnTo>
                  <a:lnTo>
                    <a:pt x="1016393" y="480707"/>
                  </a:lnTo>
                  <a:lnTo>
                    <a:pt x="1019886" y="512368"/>
                  </a:lnTo>
                  <a:lnTo>
                    <a:pt x="1065949" y="521385"/>
                  </a:lnTo>
                  <a:lnTo>
                    <a:pt x="1111021" y="535254"/>
                  </a:lnTo>
                  <a:lnTo>
                    <a:pt x="1154722" y="553999"/>
                  </a:lnTo>
                  <a:lnTo>
                    <a:pt x="1196657" y="577608"/>
                  </a:lnTo>
                  <a:lnTo>
                    <a:pt x="1236408" y="606082"/>
                  </a:lnTo>
                  <a:lnTo>
                    <a:pt x="1273581" y="639419"/>
                  </a:lnTo>
                  <a:lnTo>
                    <a:pt x="1255039" y="618921"/>
                  </a:lnTo>
                  <a:lnTo>
                    <a:pt x="1225511" y="574205"/>
                  </a:lnTo>
                  <a:lnTo>
                    <a:pt x="1205852" y="525589"/>
                  </a:lnTo>
                  <a:lnTo>
                    <a:pt x="1195971" y="474738"/>
                  </a:lnTo>
                  <a:lnTo>
                    <a:pt x="1194739" y="448868"/>
                  </a:lnTo>
                  <a:lnTo>
                    <a:pt x="1199692" y="397510"/>
                  </a:lnTo>
                  <a:lnTo>
                    <a:pt x="1214501" y="347611"/>
                  </a:lnTo>
                  <a:lnTo>
                    <a:pt x="1239139" y="300723"/>
                  </a:lnTo>
                  <a:lnTo>
                    <a:pt x="1273581" y="258381"/>
                  </a:lnTo>
                  <a:close/>
                </a:path>
                <a:path w="1912620" h="897890">
                  <a:moveTo>
                    <a:pt x="1912378" y="425932"/>
                  </a:moveTo>
                  <a:lnTo>
                    <a:pt x="1907705" y="380199"/>
                  </a:lnTo>
                  <a:lnTo>
                    <a:pt x="1898345" y="335051"/>
                  </a:lnTo>
                  <a:lnTo>
                    <a:pt x="1884324" y="290868"/>
                  </a:lnTo>
                  <a:lnTo>
                    <a:pt x="1865617" y="248043"/>
                  </a:lnTo>
                  <a:lnTo>
                    <a:pt x="1842236" y="206946"/>
                  </a:lnTo>
                  <a:lnTo>
                    <a:pt x="1814195" y="167995"/>
                  </a:lnTo>
                  <a:lnTo>
                    <a:pt x="1781454" y="131546"/>
                  </a:lnTo>
                  <a:lnTo>
                    <a:pt x="1742300" y="96647"/>
                  </a:lnTo>
                  <a:lnTo>
                    <a:pt x="1700301" y="67132"/>
                  </a:lnTo>
                  <a:lnTo>
                    <a:pt x="1655914" y="42976"/>
                  </a:lnTo>
                  <a:lnTo>
                    <a:pt x="1609623" y="24180"/>
                  </a:lnTo>
                  <a:lnTo>
                    <a:pt x="1561896" y="10769"/>
                  </a:lnTo>
                  <a:lnTo>
                    <a:pt x="1513230" y="2717"/>
                  </a:lnTo>
                  <a:lnTo>
                    <a:pt x="1464068" y="38"/>
                  </a:lnTo>
                  <a:lnTo>
                    <a:pt x="1448193" y="330"/>
                  </a:lnTo>
                  <a:lnTo>
                    <a:pt x="1432255" y="1181"/>
                  </a:lnTo>
                  <a:lnTo>
                    <a:pt x="1416316" y="2590"/>
                  </a:lnTo>
                  <a:lnTo>
                    <a:pt x="1400441" y="4495"/>
                  </a:lnTo>
                  <a:lnTo>
                    <a:pt x="1391513" y="50609"/>
                  </a:lnTo>
                  <a:lnTo>
                    <a:pt x="1377683" y="95745"/>
                  </a:lnTo>
                  <a:lnTo>
                    <a:pt x="1358976" y="139484"/>
                  </a:lnTo>
                  <a:lnTo>
                    <a:pt x="1335392" y="181432"/>
                  </a:lnTo>
                  <a:lnTo>
                    <a:pt x="1306918" y="221195"/>
                  </a:lnTo>
                  <a:lnTo>
                    <a:pt x="1273581" y="258381"/>
                  </a:lnTo>
                  <a:lnTo>
                    <a:pt x="1315948" y="223951"/>
                  </a:lnTo>
                  <a:lnTo>
                    <a:pt x="1362811" y="199339"/>
                  </a:lnTo>
                  <a:lnTo>
                    <a:pt x="1412671" y="184531"/>
                  </a:lnTo>
                  <a:lnTo>
                    <a:pt x="1464068" y="179514"/>
                  </a:lnTo>
                  <a:lnTo>
                    <a:pt x="1515503" y="184531"/>
                  </a:lnTo>
                  <a:lnTo>
                    <a:pt x="1565376" y="199364"/>
                  </a:lnTo>
                  <a:lnTo>
                    <a:pt x="1612176" y="224015"/>
                  </a:lnTo>
                  <a:lnTo>
                    <a:pt x="1654429" y="258559"/>
                  </a:lnTo>
                  <a:lnTo>
                    <a:pt x="1689049" y="300799"/>
                  </a:lnTo>
                  <a:lnTo>
                    <a:pt x="1713776" y="347624"/>
                  </a:lnTo>
                  <a:lnTo>
                    <a:pt x="1728470" y="397598"/>
                  </a:lnTo>
                  <a:lnTo>
                    <a:pt x="1733296" y="449046"/>
                  </a:lnTo>
                  <a:lnTo>
                    <a:pt x="1728381" y="500418"/>
                  </a:lnTo>
                  <a:lnTo>
                    <a:pt x="1713636" y="550341"/>
                  </a:lnTo>
                  <a:lnTo>
                    <a:pt x="1689049" y="597217"/>
                  </a:lnTo>
                  <a:lnTo>
                    <a:pt x="1654619" y="639419"/>
                  </a:lnTo>
                  <a:lnTo>
                    <a:pt x="1612176" y="673963"/>
                  </a:lnTo>
                  <a:lnTo>
                    <a:pt x="1565478" y="698398"/>
                  </a:lnTo>
                  <a:lnTo>
                    <a:pt x="1515529" y="713257"/>
                  </a:lnTo>
                  <a:lnTo>
                    <a:pt x="1464132" y="718261"/>
                  </a:lnTo>
                  <a:lnTo>
                    <a:pt x="1412684" y="713422"/>
                  </a:lnTo>
                  <a:lnTo>
                    <a:pt x="1362748" y="698639"/>
                  </a:lnTo>
                  <a:lnTo>
                    <a:pt x="1315872" y="673963"/>
                  </a:lnTo>
                  <a:lnTo>
                    <a:pt x="1273581" y="639419"/>
                  </a:lnTo>
                  <a:lnTo>
                    <a:pt x="1306918" y="676592"/>
                  </a:lnTo>
                  <a:lnTo>
                    <a:pt x="1335392" y="716343"/>
                  </a:lnTo>
                  <a:lnTo>
                    <a:pt x="1359001" y="758278"/>
                  </a:lnTo>
                  <a:lnTo>
                    <a:pt x="1377734" y="801979"/>
                  </a:lnTo>
                  <a:lnTo>
                    <a:pt x="1391615" y="847064"/>
                  </a:lnTo>
                  <a:lnTo>
                    <a:pt x="1400619" y="893114"/>
                  </a:lnTo>
                  <a:lnTo>
                    <a:pt x="1416380" y="895146"/>
                  </a:lnTo>
                  <a:lnTo>
                    <a:pt x="1432242" y="896632"/>
                  </a:lnTo>
                  <a:lnTo>
                    <a:pt x="1448155" y="897521"/>
                  </a:lnTo>
                  <a:lnTo>
                    <a:pt x="1464068" y="897737"/>
                  </a:lnTo>
                  <a:lnTo>
                    <a:pt x="1513230" y="895045"/>
                  </a:lnTo>
                  <a:lnTo>
                    <a:pt x="1561896" y="887006"/>
                  </a:lnTo>
                  <a:lnTo>
                    <a:pt x="1609623" y="873582"/>
                  </a:lnTo>
                  <a:lnTo>
                    <a:pt x="1655914" y="854798"/>
                  </a:lnTo>
                  <a:lnTo>
                    <a:pt x="1700301" y="830656"/>
                  </a:lnTo>
                  <a:lnTo>
                    <a:pt x="1742300" y="801128"/>
                  </a:lnTo>
                  <a:lnTo>
                    <a:pt x="1781454" y="766254"/>
                  </a:lnTo>
                  <a:lnTo>
                    <a:pt x="1814195" y="729805"/>
                  </a:lnTo>
                  <a:lnTo>
                    <a:pt x="1822500" y="718261"/>
                  </a:lnTo>
                  <a:lnTo>
                    <a:pt x="1842236" y="690841"/>
                  </a:lnTo>
                  <a:lnTo>
                    <a:pt x="1865617" y="649757"/>
                  </a:lnTo>
                  <a:lnTo>
                    <a:pt x="1884324" y="606920"/>
                  </a:lnTo>
                  <a:lnTo>
                    <a:pt x="1898345" y="562737"/>
                  </a:lnTo>
                  <a:lnTo>
                    <a:pt x="1907705" y="517588"/>
                  </a:lnTo>
                  <a:lnTo>
                    <a:pt x="1912378" y="471855"/>
                  </a:lnTo>
                  <a:lnTo>
                    <a:pt x="1912378" y="425932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2205267" y="7702653"/>
              <a:ext cx="897255" cy="897890"/>
            </a:xfrm>
            <a:custGeom>
              <a:avLst/>
              <a:gdLst/>
              <a:ahLst/>
              <a:cxnLst/>
              <a:rect l="l" t="t" r="r" b="b"/>
              <a:pathLst>
                <a:path w="897255" h="897890">
                  <a:moveTo>
                    <a:pt x="258048" y="639368"/>
                  </a:moveTo>
                  <a:lnTo>
                    <a:pt x="291386" y="676530"/>
                  </a:lnTo>
                  <a:lnTo>
                    <a:pt x="319861" y="716280"/>
                  </a:lnTo>
                  <a:lnTo>
                    <a:pt x="343470" y="758215"/>
                  </a:lnTo>
                  <a:lnTo>
                    <a:pt x="362212" y="801927"/>
                  </a:lnTo>
                  <a:lnTo>
                    <a:pt x="376084" y="847012"/>
                  </a:lnTo>
                  <a:lnTo>
                    <a:pt x="385086" y="893063"/>
                  </a:lnTo>
                  <a:lnTo>
                    <a:pt x="400831" y="895074"/>
                  </a:lnTo>
                  <a:lnTo>
                    <a:pt x="416673" y="896564"/>
                  </a:lnTo>
                  <a:lnTo>
                    <a:pt x="432583" y="897466"/>
                  </a:lnTo>
                  <a:lnTo>
                    <a:pt x="448535" y="897712"/>
                  </a:lnTo>
                  <a:lnTo>
                    <a:pt x="464448" y="897407"/>
                  </a:lnTo>
                  <a:lnTo>
                    <a:pt x="480393" y="896512"/>
                  </a:lnTo>
                  <a:lnTo>
                    <a:pt x="496291" y="895054"/>
                  </a:lnTo>
                  <a:lnTo>
                    <a:pt x="512061" y="893063"/>
                  </a:lnTo>
                  <a:lnTo>
                    <a:pt x="521068" y="847012"/>
                  </a:lnTo>
                  <a:lnTo>
                    <a:pt x="534943" y="801927"/>
                  </a:lnTo>
                  <a:lnTo>
                    <a:pt x="553685" y="758215"/>
                  </a:lnTo>
                  <a:lnTo>
                    <a:pt x="576190" y="718235"/>
                  </a:lnTo>
                  <a:lnTo>
                    <a:pt x="448535" y="718235"/>
                  </a:lnTo>
                  <a:lnTo>
                    <a:pt x="397108" y="713363"/>
                  </a:lnTo>
                  <a:lnTo>
                    <a:pt x="347196" y="698585"/>
                  </a:lnTo>
                  <a:lnTo>
                    <a:pt x="300331" y="673915"/>
                  </a:lnTo>
                  <a:lnTo>
                    <a:pt x="258048" y="639368"/>
                  </a:lnTo>
                  <a:close/>
                </a:path>
                <a:path w="897255" h="897890">
                  <a:moveTo>
                    <a:pt x="639086" y="639368"/>
                  </a:moveTo>
                  <a:lnTo>
                    <a:pt x="596830" y="673917"/>
                  </a:lnTo>
                  <a:lnTo>
                    <a:pt x="550035" y="698585"/>
                  </a:lnTo>
                  <a:lnTo>
                    <a:pt x="500069" y="713303"/>
                  </a:lnTo>
                  <a:lnTo>
                    <a:pt x="448535" y="718235"/>
                  </a:lnTo>
                  <a:lnTo>
                    <a:pt x="576190" y="718235"/>
                  </a:lnTo>
                  <a:lnTo>
                    <a:pt x="577291" y="716280"/>
                  </a:lnTo>
                  <a:lnTo>
                    <a:pt x="605759" y="676530"/>
                  </a:lnTo>
                  <a:lnTo>
                    <a:pt x="639086" y="639368"/>
                  </a:lnTo>
                  <a:close/>
                </a:path>
                <a:path w="897255" h="897890">
                  <a:moveTo>
                    <a:pt x="448535" y="0"/>
                  </a:moveTo>
                  <a:lnTo>
                    <a:pt x="399416" y="2683"/>
                  </a:lnTo>
                  <a:lnTo>
                    <a:pt x="350763" y="10733"/>
                  </a:lnTo>
                  <a:lnTo>
                    <a:pt x="303053" y="24150"/>
                  </a:lnTo>
                  <a:lnTo>
                    <a:pt x="256765" y="42935"/>
                  </a:lnTo>
                  <a:lnTo>
                    <a:pt x="212377" y="67087"/>
                  </a:lnTo>
                  <a:lnTo>
                    <a:pt x="170367" y="96607"/>
                  </a:lnTo>
                  <a:lnTo>
                    <a:pt x="131213" y="131495"/>
                  </a:lnTo>
                  <a:lnTo>
                    <a:pt x="95166" y="172130"/>
                  </a:lnTo>
                  <a:lnTo>
                    <a:pt x="64877" y="215827"/>
                  </a:lnTo>
                  <a:lnTo>
                    <a:pt x="40351" y="262053"/>
                  </a:lnTo>
                  <a:lnTo>
                    <a:pt x="21595" y="310270"/>
                  </a:lnTo>
                  <a:lnTo>
                    <a:pt x="8614" y="359943"/>
                  </a:lnTo>
                  <a:lnTo>
                    <a:pt x="1413" y="410537"/>
                  </a:lnTo>
                  <a:lnTo>
                    <a:pt x="0" y="461516"/>
                  </a:lnTo>
                  <a:lnTo>
                    <a:pt x="4378" y="512343"/>
                  </a:lnTo>
                  <a:lnTo>
                    <a:pt x="50420" y="521346"/>
                  </a:lnTo>
                  <a:lnTo>
                    <a:pt x="95491" y="535220"/>
                  </a:lnTo>
                  <a:lnTo>
                    <a:pt x="139190" y="553962"/>
                  </a:lnTo>
                  <a:lnTo>
                    <a:pt x="181117" y="577570"/>
                  </a:lnTo>
                  <a:lnTo>
                    <a:pt x="220870" y="606040"/>
                  </a:lnTo>
                  <a:lnTo>
                    <a:pt x="258048" y="639368"/>
                  </a:lnTo>
                  <a:lnTo>
                    <a:pt x="239606" y="618947"/>
                  </a:lnTo>
                  <a:lnTo>
                    <a:pt x="210083" y="574246"/>
                  </a:lnTo>
                  <a:lnTo>
                    <a:pt x="190391" y="525645"/>
                  </a:lnTo>
                  <a:lnTo>
                    <a:pt x="180523" y="474786"/>
                  </a:lnTo>
                  <a:lnTo>
                    <a:pt x="179359" y="449021"/>
                  </a:lnTo>
                  <a:lnTo>
                    <a:pt x="184228" y="397519"/>
                  </a:lnTo>
                  <a:lnTo>
                    <a:pt x="199014" y="347598"/>
                  </a:lnTo>
                  <a:lnTo>
                    <a:pt x="223690" y="300741"/>
                  </a:lnTo>
                  <a:lnTo>
                    <a:pt x="258239" y="258457"/>
                  </a:lnTo>
                  <a:lnTo>
                    <a:pt x="300463" y="223935"/>
                  </a:lnTo>
                  <a:lnTo>
                    <a:pt x="347285" y="199301"/>
                  </a:lnTo>
                  <a:lnTo>
                    <a:pt x="397202" y="184534"/>
                  </a:lnTo>
                  <a:lnTo>
                    <a:pt x="448713" y="179616"/>
                  </a:lnTo>
                  <a:lnTo>
                    <a:pt x="807165" y="179616"/>
                  </a:lnTo>
                  <a:lnTo>
                    <a:pt x="801976" y="172130"/>
                  </a:lnTo>
                  <a:lnTo>
                    <a:pt x="765921" y="131495"/>
                  </a:lnTo>
                  <a:lnTo>
                    <a:pt x="726768" y="96607"/>
                  </a:lnTo>
                  <a:lnTo>
                    <a:pt x="684760" y="67087"/>
                  </a:lnTo>
                  <a:lnTo>
                    <a:pt x="640372" y="42935"/>
                  </a:lnTo>
                  <a:lnTo>
                    <a:pt x="594080" y="24150"/>
                  </a:lnTo>
                  <a:lnTo>
                    <a:pt x="546359" y="10733"/>
                  </a:lnTo>
                  <a:lnTo>
                    <a:pt x="497686" y="2683"/>
                  </a:lnTo>
                  <a:lnTo>
                    <a:pt x="448535" y="0"/>
                  </a:lnTo>
                  <a:close/>
                </a:path>
                <a:path w="897255" h="897890">
                  <a:moveTo>
                    <a:pt x="807165" y="179616"/>
                  </a:moveTo>
                  <a:lnTo>
                    <a:pt x="448713" y="179616"/>
                  </a:lnTo>
                  <a:lnTo>
                    <a:pt x="500071" y="184559"/>
                  </a:lnTo>
                  <a:lnTo>
                    <a:pt x="549929" y="199367"/>
                  </a:lnTo>
                  <a:lnTo>
                    <a:pt x="596725" y="224010"/>
                  </a:lnTo>
                  <a:lnTo>
                    <a:pt x="638896" y="258457"/>
                  </a:lnTo>
                  <a:lnTo>
                    <a:pt x="673475" y="300741"/>
                  </a:lnTo>
                  <a:lnTo>
                    <a:pt x="698274" y="347614"/>
                  </a:lnTo>
                  <a:lnTo>
                    <a:pt x="712871" y="397550"/>
                  </a:lnTo>
                  <a:lnTo>
                    <a:pt x="717750" y="449021"/>
                  </a:lnTo>
                  <a:lnTo>
                    <a:pt x="712910" y="500467"/>
                  </a:lnTo>
                  <a:lnTo>
                    <a:pt x="698154" y="550362"/>
                  </a:lnTo>
                  <a:lnTo>
                    <a:pt x="673515" y="597192"/>
                  </a:lnTo>
                  <a:lnTo>
                    <a:pt x="639086" y="639368"/>
                  </a:lnTo>
                  <a:lnTo>
                    <a:pt x="676266" y="606040"/>
                  </a:lnTo>
                  <a:lnTo>
                    <a:pt x="716024" y="577570"/>
                  </a:lnTo>
                  <a:lnTo>
                    <a:pt x="757957" y="553962"/>
                  </a:lnTo>
                  <a:lnTo>
                    <a:pt x="801662" y="535220"/>
                  </a:lnTo>
                  <a:lnTo>
                    <a:pt x="846738" y="521346"/>
                  </a:lnTo>
                  <a:lnTo>
                    <a:pt x="892781" y="512343"/>
                  </a:lnTo>
                  <a:lnTo>
                    <a:pt x="897153" y="461516"/>
                  </a:lnTo>
                  <a:lnTo>
                    <a:pt x="895736" y="410537"/>
                  </a:lnTo>
                  <a:lnTo>
                    <a:pt x="888534" y="359943"/>
                  </a:lnTo>
                  <a:lnTo>
                    <a:pt x="875552" y="310270"/>
                  </a:lnTo>
                  <a:lnTo>
                    <a:pt x="856796" y="262053"/>
                  </a:lnTo>
                  <a:lnTo>
                    <a:pt x="832269" y="215827"/>
                  </a:lnTo>
                  <a:lnTo>
                    <a:pt x="807165" y="179616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0" name="object 30"/>
          <p:cNvGrpSpPr/>
          <p:nvPr/>
        </p:nvGrpSpPr>
        <p:grpSpPr>
          <a:xfrm>
            <a:off x="3755504" y="9238325"/>
            <a:ext cx="697865" cy="697865"/>
            <a:chOff x="3755504" y="9238325"/>
            <a:chExt cx="697865" cy="697865"/>
          </a:xfrm>
        </p:grpSpPr>
        <p:sp>
          <p:nvSpPr>
            <p:cNvPr id="31" name="object 31"/>
            <p:cNvSpPr/>
            <p:nvPr/>
          </p:nvSpPr>
          <p:spPr>
            <a:xfrm>
              <a:off x="3941220" y="9608648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89" h="327659">
                  <a:moveTo>
                    <a:pt x="93671" y="94183"/>
                  </a:moveTo>
                  <a:lnTo>
                    <a:pt x="72971" y="111750"/>
                  </a:lnTo>
                  <a:lnTo>
                    <a:pt x="50306" y="125323"/>
                  </a:lnTo>
                  <a:lnTo>
                    <a:pt x="26113" y="134917"/>
                  </a:lnTo>
                  <a:lnTo>
                    <a:pt x="1037" y="140500"/>
                  </a:lnTo>
                  <a:lnTo>
                    <a:pt x="0" y="177641"/>
                  </a:lnTo>
                  <a:lnTo>
                    <a:pt x="23166" y="248651"/>
                  </a:lnTo>
                  <a:lnTo>
                    <a:pt x="47354" y="279412"/>
                  </a:lnTo>
                  <a:lnTo>
                    <a:pt x="101492" y="315371"/>
                  </a:lnTo>
                  <a:lnTo>
                    <a:pt x="163051" y="327355"/>
                  </a:lnTo>
                  <a:lnTo>
                    <a:pt x="194338" y="324320"/>
                  </a:lnTo>
                  <a:lnTo>
                    <a:pt x="224681" y="315310"/>
                  </a:lnTo>
                  <a:lnTo>
                    <a:pt x="253151" y="300321"/>
                  </a:lnTo>
                  <a:lnTo>
                    <a:pt x="278824" y="279349"/>
                  </a:lnTo>
                  <a:lnTo>
                    <a:pt x="292589" y="261848"/>
                  </a:lnTo>
                  <a:lnTo>
                    <a:pt x="163114" y="261848"/>
                  </a:lnTo>
                  <a:lnTo>
                    <a:pt x="144350" y="260081"/>
                  </a:lnTo>
                  <a:lnTo>
                    <a:pt x="109026" y="245662"/>
                  </a:lnTo>
                  <a:lnTo>
                    <a:pt x="81050" y="217700"/>
                  </a:lnTo>
                  <a:lnTo>
                    <a:pt x="65365" y="173078"/>
                  </a:lnTo>
                  <a:lnTo>
                    <a:pt x="64918" y="163652"/>
                  </a:lnTo>
                  <a:lnTo>
                    <a:pt x="66717" y="144919"/>
                  </a:lnTo>
                  <a:lnTo>
                    <a:pt x="72112" y="126731"/>
                  </a:lnTo>
                  <a:lnTo>
                    <a:pt x="81098" y="109636"/>
                  </a:lnTo>
                  <a:lnTo>
                    <a:pt x="93671" y="94183"/>
                  </a:lnTo>
                  <a:close/>
                </a:path>
                <a:path w="326389" h="327659">
                  <a:moveTo>
                    <a:pt x="232507" y="94246"/>
                  </a:moveTo>
                  <a:lnTo>
                    <a:pt x="254084" y="126796"/>
                  </a:lnTo>
                  <a:lnTo>
                    <a:pt x="261260" y="163702"/>
                  </a:lnTo>
                  <a:lnTo>
                    <a:pt x="259468" y="182434"/>
                  </a:lnTo>
                  <a:lnTo>
                    <a:pt x="232558" y="233108"/>
                  </a:lnTo>
                  <a:lnTo>
                    <a:pt x="200084" y="254634"/>
                  </a:lnTo>
                  <a:lnTo>
                    <a:pt x="163114" y="261848"/>
                  </a:lnTo>
                  <a:lnTo>
                    <a:pt x="292589" y="261848"/>
                  </a:lnTo>
                  <a:lnTo>
                    <a:pt x="303009" y="248600"/>
                  </a:lnTo>
                  <a:lnTo>
                    <a:pt x="318792" y="214160"/>
                  </a:lnTo>
                  <a:lnTo>
                    <a:pt x="326156" y="177641"/>
                  </a:lnTo>
                  <a:lnTo>
                    <a:pt x="325128" y="140436"/>
                  </a:lnTo>
                  <a:lnTo>
                    <a:pt x="299968" y="134906"/>
                  </a:lnTo>
                  <a:lnTo>
                    <a:pt x="275865" y="125366"/>
                  </a:lnTo>
                  <a:lnTo>
                    <a:pt x="253208" y="111802"/>
                  </a:lnTo>
                  <a:lnTo>
                    <a:pt x="232507" y="94246"/>
                  </a:lnTo>
                  <a:close/>
                </a:path>
                <a:path w="326389" h="327659">
                  <a:moveTo>
                    <a:pt x="210092" y="65430"/>
                  </a:moveTo>
                  <a:lnTo>
                    <a:pt x="163114" y="65430"/>
                  </a:lnTo>
                  <a:lnTo>
                    <a:pt x="181863" y="67261"/>
                  </a:lnTo>
                  <a:lnTo>
                    <a:pt x="200044" y="72666"/>
                  </a:lnTo>
                  <a:lnTo>
                    <a:pt x="217108" y="81657"/>
                  </a:lnTo>
                  <a:lnTo>
                    <a:pt x="232507" y="94246"/>
                  </a:lnTo>
                  <a:lnTo>
                    <a:pt x="214913" y="73488"/>
                  </a:lnTo>
                  <a:lnTo>
                    <a:pt x="210092" y="65430"/>
                  </a:lnTo>
                  <a:close/>
                </a:path>
                <a:path w="326389" h="327659">
                  <a:moveTo>
                    <a:pt x="170810" y="0"/>
                  </a:moveTo>
                  <a:lnTo>
                    <a:pt x="155431" y="0"/>
                  </a:lnTo>
                  <a:lnTo>
                    <a:pt x="147595" y="584"/>
                  </a:lnTo>
                  <a:lnTo>
                    <a:pt x="139911" y="1625"/>
                  </a:lnTo>
                  <a:lnTo>
                    <a:pt x="134344" y="26752"/>
                  </a:lnTo>
                  <a:lnTo>
                    <a:pt x="124757" y="50888"/>
                  </a:lnTo>
                  <a:lnTo>
                    <a:pt x="111220" y="73488"/>
                  </a:lnTo>
                  <a:lnTo>
                    <a:pt x="93671" y="94183"/>
                  </a:lnTo>
                  <a:lnTo>
                    <a:pt x="109097" y="81630"/>
                  </a:lnTo>
                  <a:lnTo>
                    <a:pt x="126173" y="72658"/>
                  </a:lnTo>
                  <a:lnTo>
                    <a:pt x="144359" y="67260"/>
                  </a:lnTo>
                  <a:lnTo>
                    <a:pt x="163114" y="65430"/>
                  </a:lnTo>
                  <a:lnTo>
                    <a:pt x="210092" y="65430"/>
                  </a:lnTo>
                  <a:lnTo>
                    <a:pt x="201372" y="50838"/>
                  </a:lnTo>
                  <a:lnTo>
                    <a:pt x="191838" y="26721"/>
                  </a:lnTo>
                  <a:lnTo>
                    <a:pt x="186317" y="1625"/>
                  </a:lnTo>
                  <a:lnTo>
                    <a:pt x="178634" y="584"/>
                  </a:lnTo>
                  <a:lnTo>
                    <a:pt x="170810" y="0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755491" y="9423475"/>
              <a:ext cx="697865" cy="327660"/>
            </a:xfrm>
            <a:custGeom>
              <a:avLst/>
              <a:gdLst/>
              <a:ahLst/>
              <a:cxnLst/>
              <a:rect l="l" t="t" r="r" b="b"/>
              <a:pathLst>
                <a:path w="697864" h="327659">
                  <a:moveTo>
                    <a:pt x="233133" y="233108"/>
                  </a:moveTo>
                  <a:lnTo>
                    <a:pt x="200710" y="254711"/>
                  </a:lnTo>
                  <a:lnTo>
                    <a:pt x="163664" y="261861"/>
                  </a:lnTo>
                  <a:lnTo>
                    <a:pt x="144856" y="260070"/>
                  </a:lnTo>
                  <a:lnTo>
                    <a:pt x="94221" y="233108"/>
                  </a:lnTo>
                  <a:lnTo>
                    <a:pt x="72631" y="200672"/>
                  </a:lnTo>
                  <a:lnTo>
                    <a:pt x="65544" y="163652"/>
                  </a:lnTo>
                  <a:lnTo>
                    <a:pt x="67310" y="144945"/>
                  </a:lnTo>
                  <a:lnTo>
                    <a:pt x="81711" y="109651"/>
                  </a:lnTo>
                  <a:lnTo>
                    <a:pt x="109689" y="81673"/>
                  </a:lnTo>
                  <a:lnTo>
                    <a:pt x="163741" y="65506"/>
                  </a:lnTo>
                  <a:lnTo>
                    <a:pt x="182460" y="67310"/>
                  </a:lnTo>
                  <a:lnTo>
                    <a:pt x="200634" y="72707"/>
                  </a:lnTo>
                  <a:lnTo>
                    <a:pt x="217703" y="81699"/>
                  </a:lnTo>
                  <a:lnTo>
                    <a:pt x="233070" y="94259"/>
                  </a:lnTo>
                  <a:lnTo>
                    <a:pt x="215519" y="73558"/>
                  </a:lnTo>
                  <a:lnTo>
                    <a:pt x="210693" y="65506"/>
                  </a:lnTo>
                  <a:lnTo>
                    <a:pt x="201955" y="50901"/>
                  </a:lnTo>
                  <a:lnTo>
                    <a:pt x="192405" y="26784"/>
                  </a:lnTo>
                  <a:lnTo>
                    <a:pt x="186893" y="1663"/>
                  </a:lnTo>
                  <a:lnTo>
                    <a:pt x="179184" y="609"/>
                  </a:lnTo>
                  <a:lnTo>
                    <a:pt x="171386" y="0"/>
                  </a:lnTo>
                  <a:lnTo>
                    <a:pt x="163664" y="0"/>
                  </a:lnTo>
                  <a:lnTo>
                    <a:pt x="102108" y="11988"/>
                  </a:lnTo>
                  <a:lnTo>
                    <a:pt x="47980" y="47955"/>
                  </a:lnTo>
                  <a:lnTo>
                    <a:pt x="21336" y="82854"/>
                  </a:lnTo>
                  <a:lnTo>
                    <a:pt x="5346" y="122161"/>
                  </a:lnTo>
                  <a:lnTo>
                    <a:pt x="0" y="163728"/>
                  </a:lnTo>
                  <a:lnTo>
                    <a:pt x="5308" y="205206"/>
                  </a:lnTo>
                  <a:lnTo>
                    <a:pt x="21272" y="244525"/>
                  </a:lnTo>
                  <a:lnTo>
                    <a:pt x="47904" y="279425"/>
                  </a:lnTo>
                  <a:lnTo>
                    <a:pt x="102044" y="315366"/>
                  </a:lnTo>
                  <a:lnTo>
                    <a:pt x="163626" y="327355"/>
                  </a:lnTo>
                  <a:lnTo>
                    <a:pt x="171386" y="327304"/>
                  </a:lnTo>
                  <a:lnTo>
                    <a:pt x="179133" y="326783"/>
                  </a:lnTo>
                  <a:lnTo>
                    <a:pt x="186791" y="325678"/>
                  </a:lnTo>
                  <a:lnTo>
                    <a:pt x="192405" y="300583"/>
                  </a:lnTo>
                  <a:lnTo>
                    <a:pt x="201993" y="276466"/>
                  </a:lnTo>
                  <a:lnTo>
                    <a:pt x="210743" y="261861"/>
                  </a:lnTo>
                  <a:lnTo>
                    <a:pt x="215569" y="253809"/>
                  </a:lnTo>
                  <a:lnTo>
                    <a:pt x="233133" y="233108"/>
                  </a:lnTo>
                  <a:close/>
                </a:path>
                <a:path w="697864" h="327659">
                  <a:moveTo>
                    <a:pt x="327355" y="163652"/>
                  </a:moveTo>
                  <a:lnTo>
                    <a:pt x="326948" y="152031"/>
                  </a:lnTo>
                  <a:lnTo>
                    <a:pt x="325704" y="140449"/>
                  </a:lnTo>
                  <a:lnTo>
                    <a:pt x="300570" y="134924"/>
                  </a:lnTo>
                  <a:lnTo>
                    <a:pt x="276440" y="125374"/>
                  </a:lnTo>
                  <a:lnTo>
                    <a:pt x="253771" y="111810"/>
                  </a:lnTo>
                  <a:lnTo>
                    <a:pt x="233070" y="94259"/>
                  </a:lnTo>
                  <a:lnTo>
                    <a:pt x="239801" y="101701"/>
                  </a:lnTo>
                  <a:lnTo>
                    <a:pt x="257784" y="135763"/>
                  </a:lnTo>
                  <a:lnTo>
                    <a:pt x="261823" y="163728"/>
                  </a:lnTo>
                  <a:lnTo>
                    <a:pt x="260057" y="182473"/>
                  </a:lnTo>
                  <a:lnTo>
                    <a:pt x="254660" y="200685"/>
                  </a:lnTo>
                  <a:lnTo>
                    <a:pt x="245681" y="217754"/>
                  </a:lnTo>
                  <a:lnTo>
                    <a:pt x="233133" y="233108"/>
                  </a:lnTo>
                  <a:lnTo>
                    <a:pt x="253834" y="215557"/>
                  </a:lnTo>
                  <a:lnTo>
                    <a:pt x="276479" y="201980"/>
                  </a:lnTo>
                  <a:lnTo>
                    <a:pt x="300570" y="192405"/>
                  </a:lnTo>
                  <a:lnTo>
                    <a:pt x="325628" y="186817"/>
                  </a:lnTo>
                  <a:lnTo>
                    <a:pt x="326910" y="175272"/>
                  </a:lnTo>
                  <a:lnTo>
                    <a:pt x="327355" y="163652"/>
                  </a:lnTo>
                  <a:close/>
                </a:path>
                <a:path w="697864" h="327659">
                  <a:moveTo>
                    <a:pt x="464540" y="94195"/>
                  </a:moveTo>
                  <a:lnTo>
                    <a:pt x="443839" y="111760"/>
                  </a:lnTo>
                  <a:lnTo>
                    <a:pt x="421195" y="125336"/>
                  </a:lnTo>
                  <a:lnTo>
                    <a:pt x="397078" y="134899"/>
                  </a:lnTo>
                  <a:lnTo>
                    <a:pt x="371983" y="140449"/>
                  </a:lnTo>
                  <a:lnTo>
                    <a:pt x="370738" y="152031"/>
                  </a:lnTo>
                  <a:lnTo>
                    <a:pt x="370344" y="163715"/>
                  </a:lnTo>
                  <a:lnTo>
                    <a:pt x="370763" y="175260"/>
                  </a:lnTo>
                  <a:lnTo>
                    <a:pt x="372046" y="186804"/>
                  </a:lnTo>
                  <a:lnTo>
                    <a:pt x="397103" y="192405"/>
                  </a:lnTo>
                  <a:lnTo>
                    <a:pt x="421208" y="201980"/>
                  </a:lnTo>
                  <a:lnTo>
                    <a:pt x="443839" y="215557"/>
                  </a:lnTo>
                  <a:lnTo>
                    <a:pt x="464540" y="233121"/>
                  </a:lnTo>
                  <a:lnTo>
                    <a:pt x="457771" y="225653"/>
                  </a:lnTo>
                  <a:lnTo>
                    <a:pt x="439851" y="191630"/>
                  </a:lnTo>
                  <a:lnTo>
                    <a:pt x="435800" y="163652"/>
                  </a:lnTo>
                  <a:lnTo>
                    <a:pt x="437603" y="144932"/>
                  </a:lnTo>
                  <a:lnTo>
                    <a:pt x="443001" y="126733"/>
                  </a:lnTo>
                  <a:lnTo>
                    <a:pt x="451980" y="109639"/>
                  </a:lnTo>
                  <a:lnTo>
                    <a:pt x="464540" y="94195"/>
                  </a:lnTo>
                  <a:close/>
                </a:path>
                <a:path w="697864" h="327659">
                  <a:moveTo>
                    <a:pt x="697636" y="163652"/>
                  </a:moveTo>
                  <a:lnTo>
                    <a:pt x="692315" y="122161"/>
                  </a:lnTo>
                  <a:lnTo>
                    <a:pt x="676338" y="82854"/>
                  </a:lnTo>
                  <a:lnTo>
                    <a:pt x="649706" y="47955"/>
                  </a:lnTo>
                  <a:lnTo>
                    <a:pt x="595566" y="12001"/>
                  </a:lnTo>
                  <a:lnTo>
                    <a:pt x="533996" y="12"/>
                  </a:lnTo>
                  <a:lnTo>
                    <a:pt x="526300" y="12"/>
                  </a:lnTo>
                  <a:lnTo>
                    <a:pt x="518490" y="596"/>
                  </a:lnTo>
                  <a:lnTo>
                    <a:pt x="510794" y="1638"/>
                  </a:lnTo>
                  <a:lnTo>
                    <a:pt x="505231" y="26733"/>
                  </a:lnTo>
                  <a:lnTo>
                    <a:pt x="495668" y="50850"/>
                  </a:lnTo>
                  <a:lnTo>
                    <a:pt x="482104" y="73507"/>
                  </a:lnTo>
                  <a:lnTo>
                    <a:pt x="464540" y="94195"/>
                  </a:lnTo>
                  <a:lnTo>
                    <a:pt x="479983" y="81648"/>
                  </a:lnTo>
                  <a:lnTo>
                    <a:pt x="497065" y="72669"/>
                  </a:lnTo>
                  <a:lnTo>
                    <a:pt x="515251" y="67271"/>
                  </a:lnTo>
                  <a:lnTo>
                    <a:pt x="533996" y="65443"/>
                  </a:lnTo>
                  <a:lnTo>
                    <a:pt x="552742" y="67271"/>
                  </a:lnTo>
                  <a:lnTo>
                    <a:pt x="603402" y="94272"/>
                  </a:lnTo>
                  <a:lnTo>
                    <a:pt x="625030" y="126733"/>
                  </a:lnTo>
                  <a:lnTo>
                    <a:pt x="632155" y="163715"/>
                  </a:lnTo>
                  <a:lnTo>
                    <a:pt x="630351" y="182448"/>
                  </a:lnTo>
                  <a:lnTo>
                    <a:pt x="603465" y="233121"/>
                  </a:lnTo>
                  <a:lnTo>
                    <a:pt x="570966" y="254622"/>
                  </a:lnTo>
                  <a:lnTo>
                    <a:pt x="534022" y="261861"/>
                  </a:lnTo>
                  <a:lnTo>
                    <a:pt x="515251" y="260096"/>
                  </a:lnTo>
                  <a:lnTo>
                    <a:pt x="497039" y="254711"/>
                  </a:lnTo>
                  <a:lnTo>
                    <a:pt x="479920" y="245694"/>
                  </a:lnTo>
                  <a:lnTo>
                    <a:pt x="464540" y="233121"/>
                  </a:lnTo>
                  <a:lnTo>
                    <a:pt x="482104" y="253809"/>
                  </a:lnTo>
                  <a:lnTo>
                    <a:pt x="495681" y="276453"/>
                  </a:lnTo>
                  <a:lnTo>
                    <a:pt x="505269" y="300558"/>
                  </a:lnTo>
                  <a:lnTo>
                    <a:pt x="510857" y="325615"/>
                  </a:lnTo>
                  <a:lnTo>
                    <a:pt x="518490" y="326720"/>
                  </a:lnTo>
                  <a:lnTo>
                    <a:pt x="526262" y="327367"/>
                  </a:lnTo>
                  <a:lnTo>
                    <a:pt x="533996" y="327304"/>
                  </a:lnTo>
                  <a:lnTo>
                    <a:pt x="565238" y="324307"/>
                  </a:lnTo>
                  <a:lnTo>
                    <a:pt x="595566" y="315315"/>
                  </a:lnTo>
                  <a:lnTo>
                    <a:pt x="624027" y="300329"/>
                  </a:lnTo>
                  <a:lnTo>
                    <a:pt x="649706" y="279361"/>
                  </a:lnTo>
                  <a:lnTo>
                    <a:pt x="663054" y="261861"/>
                  </a:lnTo>
                  <a:lnTo>
                    <a:pt x="676338" y="244462"/>
                  </a:lnTo>
                  <a:lnTo>
                    <a:pt x="692315" y="205168"/>
                  </a:lnTo>
                  <a:lnTo>
                    <a:pt x="697636" y="163652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941309" y="9238325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89" h="327659">
                  <a:moveTo>
                    <a:pt x="93560" y="233095"/>
                  </a:moveTo>
                  <a:lnTo>
                    <a:pt x="111129" y="253786"/>
                  </a:lnTo>
                  <a:lnTo>
                    <a:pt x="124707" y="276432"/>
                  </a:lnTo>
                  <a:lnTo>
                    <a:pt x="134294" y="300534"/>
                  </a:lnTo>
                  <a:lnTo>
                    <a:pt x="139890" y="325589"/>
                  </a:lnTo>
                  <a:lnTo>
                    <a:pt x="147510" y="326694"/>
                  </a:lnTo>
                  <a:lnTo>
                    <a:pt x="155257" y="327342"/>
                  </a:lnTo>
                  <a:lnTo>
                    <a:pt x="170726" y="327291"/>
                  </a:lnTo>
                  <a:lnTo>
                    <a:pt x="178549" y="326694"/>
                  </a:lnTo>
                  <a:lnTo>
                    <a:pt x="186181" y="325589"/>
                  </a:lnTo>
                  <a:lnTo>
                    <a:pt x="191770" y="300534"/>
                  </a:lnTo>
                  <a:lnTo>
                    <a:pt x="201352" y="276432"/>
                  </a:lnTo>
                  <a:lnTo>
                    <a:pt x="210092" y="261848"/>
                  </a:lnTo>
                  <a:lnTo>
                    <a:pt x="163017" y="261848"/>
                  </a:lnTo>
                  <a:lnTo>
                    <a:pt x="144267" y="260077"/>
                  </a:lnTo>
                  <a:lnTo>
                    <a:pt x="126033" y="254673"/>
                  </a:lnTo>
                  <a:lnTo>
                    <a:pt x="108978" y="245694"/>
                  </a:lnTo>
                  <a:lnTo>
                    <a:pt x="93560" y="233095"/>
                  </a:lnTo>
                  <a:close/>
                </a:path>
                <a:path w="326389" h="327659">
                  <a:moveTo>
                    <a:pt x="232486" y="233095"/>
                  </a:moveTo>
                  <a:lnTo>
                    <a:pt x="200008" y="254692"/>
                  </a:lnTo>
                  <a:lnTo>
                    <a:pt x="163017" y="261848"/>
                  </a:lnTo>
                  <a:lnTo>
                    <a:pt x="210092" y="261848"/>
                  </a:lnTo>
                  <a:lnTo>
                    <a:pt x="214924" y="253786"/>
                  </a:lnTo>
                  <a:lnTo>
                    <a:pt x="232486" y="233095"/>
                  </a:lnTo>
                  <a:close/>
                </a:path>
                <a:path w="326389" h="327659">
                  <a:moveTo>
                    <a:pt x="163017" y="0"/>
                  </a:moveTo>
                  <a:lnTo>
                    <a:pt x="101463" y="11984"/>
                  </a:lnTo>
                  <a:lnTo>
                    <a:pt x="47320" y="47942"/>
                  </a:lnTo>
                  <a:lnTo>
                    <a:pt x="23139" y="78683"/>
                  </a:lnTo>
                  <a:lnTo>
                    <a:pt x="0" y="149671"/>
                  </a:lnTo>
                  <a:lnTo>
                    <a:pt x="1079" y="186791"/>
                  </a:lnTo>
                  <a:lnTo>
                    <a:pt x="26136" y="192379"/>
                  </a:lnTo>
                  <a:lnTo>
                    <a:pt x="50230" y="201961"/>
                  </a:lnTo>
                  <a:lnTo>
                    <a:pt x="72868" y="215534"/>
                  </a:lnTo>
                  <a:lnTo>
                    <a:pt x="93560" y="233095"/>
                  </a:lnTo>
                  <a:lnTo>
                    <a:pt x="86841" y="225653"/>
                  </a:lnTo>
                  <a:lnTo>
                    <a:pt x="68899" y="191636"/>
                  </a:lnTo>
                  <a:lnTo>
                    <a:pt x="64884" y="163703"/>
                  </a:lnTo>
                  <a:lnTo>
                    <a:pt x="66654" y="144927"/>
                  </a:lnTo>
                  <a:lnTo>
                    <a:pt x="81057" y="109626"/>
                  </a:lnTo>
                  <a:lnTo>
                    <a:pt x="109031" y="81645"/>
                  </a:lnTo>
                  <a:lnTo>
                    <a:pt x="163080" y="65481"/>
                  </a:lnTo>
                  <a:lnTo>
                    <a:pt x="292529" y="65481"/>
                  </a:lnTo>
                  <a:lnTo>
                    <a:pt x="278726" y="47942"/>
                  </a:lnTo>
                  <a:lnTo>
                    <a:pt x="253057" y="26965"/>
                  </a:lnTo>
                  <a:lnTo>
                    <a:pt x="224596" y="11984"/>
                  </a:lnTo>
                  <a:lnTo>
                    <a:pt x="194273" y="2995"/>
                  </a:lnTo>
                  <a:lnTo>
                    <a:pt x="163017" y="0"/>
                  </a:lnTo>
                  <a:close/>
                </a:path>
                <a:path w="326389" h="327659">
                  <a:moveTo>
                    <a:pt x="292529" y="65481"/>
                  </a:moveTo>
                  <a:lnTo>
                    <a:pt x="163080" y="65481"/>
                  </a:lnTo>
                  <a:lnTo>
                    <a:pt x="181807" y="67284"/>
                  </a:lnTo>
                  <a:lnTo>
                    <a:pt x="199985" y="72685"/>
                  </a:lnTo>
                  <a:lnTo>
                    <a:pt x="232422" y="94234"/>
                  </a:lnTo>
                  <a:lnTo>
                    <a:pt x="254064" y="126734"/>
                  </a:lnTo>
                  <a:lnTo>
                    <a:pt x="261162" y="163703"/>
                  </a:lnTo>
                  <a:lnTo>
                    <a:pt x="259398" y="182457"/>
                  </a:lnTo>
                  <a:lnTo>
                    <a:pt x="254020" y="200647"/>
                  </a:lnTo>
                  <a:lnTo>
                    <a:pt x="245035" y="217724"/>
                  </a:lnTo>
                  <a:lnTo>
                    <a:pt x="232486" y="233095"/>
                  </a:lnTo>
                  <a:lnTo>
                    <a:pt x="253180" y="215534"/>
                  </a:lnTo>
                  <a:lnTo>
                    <a:pt x="275823" y="201961"/>
                  </a:lnTo>
                  <a:lnTo>
                    <a:pt x="299921" y="192379"/>
                  </a:lnTo>
                  <a:lnTo>
                    <a:pt x="324980" y="186791"/>
                  </a:lnTo>
                  <a:lnTo>
                    <a:pt x="326056" y="149671"/>
                  </a:lnTo>
                  <a:lnTo>
                    <a:pt x="318698" y="113114"/>
                  </a:lnTo>
                  <a:lnTo>
                    <a:pt x="302918" y="78683"/>
                  </a:lnTo>
                  <a:lnTo>
                    <a:pt x="292529" y="65481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4" name="object 34"/>
          <p:cNvGrpSpPr/>
          <p:nvPr/>
        </p:nvGrpSpPr>
        <p:grpSpPr>
          <a:xfrm>
            <a:off x="892803" y="7239387"/>
            <a:ext cx="697865" cy="697865"/>
            <a:chOff x="892803" y="7239387"/>
            <a:chExt cx="697865" cy="697865"/>
          </a:xfrm>
        </p:grpSpPr>
        <p:sp>
          <p:nvSpPr>
            <p:cNvPr id="35" name="object 35"/>
            <p:cNvSpPr/>
            <p:nvPr/>
          </p:nvSpPr>
          <p:spPr>
            <a:xfrm>
              <a:off x="1078519" y="7609710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90" h="327659">
                  <a:moveTo>
                    <a:pt x="93671" y="94183"/>
                  </a:moveTo>
                  <a:lnTo>
                    <a:pt x="72971" y="111750"/>
                  </a:lnTo>
                  <a:lnTo>
                    <a:pt x="50306" y="125323"/>
                  </a:lnTo>
                  <a:lnTo>
                    <a:pt x="26113" y="134917"/>
                  </a:lnTo>
                  <a:lnTo>
                    <a:pt x="1037" y="140500"/>
                  </a:lnTo>
                  <a:lnTo>
                    <a:pt x="0" y="177641"/>
                  </a:lnTo>
                  <a:lnTo>
                    <a:pt x="23166" y="248651"/>
                  </a:lnTo>
                  <a:lnTo>
                    <a:pt x="47354" y="279412"/>
                  </a:lnTo>
                  <a:lnTo>
                    <a:pt x="101492" y="315371"/>
                  </a:lnTo>
                  <a:lnTo>
                    <a:pt x="163051" y="327355"/>
                  </a:lnTo>
                  <a:lnTo>
                    <a:pt x="194338" y="324320"/>
                  </a:lnTo>
                  <a:lnTo>
                    <a:pt x="224681" y="315310"/>
                  </a:lnTo>
                  <a:lnTo>
                    <a:pt x="253151" y="300321"/>
                  </a:lnTo>
                  <a:lnTo>
                    <a:pt x="278824" y="279349"/>
                  </a:lnTo>
                  <a:lnTo>
                    <a:pt x="292589" y="261848"/>
                  </a:lnTo>
                  <a:lnTo>
                    <a:pt x="163114" y="261848"/>
                  </a:lnTo>
                  <a:lnTo>
                    <a:pt x="144350" y="260081"/>
                  </a:lnTo>
                  <a:lnTo>
                    <a:pt x="109026" y="245662"/>
                  </a:lnTo>
                  <a:lnTo>
                    <a:pt x="81050" y="217700"/>
                  </a:lnTo>
                  <a:lnTo>
                    <a:pt x="65365" y="173078"/>
                  </a:lnTo>
                  <a:lnTo>
                    <a:pt x="64918" y="163652"/>
                  </a:lnTo>
                  <a:lnTo>
                    <a:pt x="66717" y="144919"/>
                  </a:lnTo>
                  <a:lnTo>
                    <a:pt x="72112" y="126731"/>
                  </a:lnTo>
                  <a:lnTo>
                    <a:pt x="81098" y="109636"/>
                  </a:lnTo>
                  <a:lnTo>
                    <a:pt x="93671" y="94183"/>
                  </a:lnTo>
                  <a:close/>
                </a:path>
                <a:path w="326390" h="327659">
                  <a:moveTo>
                    <a:pt x="232507" y="94246"/>
                  </a:moveTo>
                  <a:lnTo>
                    <a:pt x="254084" y="126796"/>
                  </a:lnTo>
                  <a:lnTo>
                    <a:pt x="261260" y="163702"/>
                  </a:lnTo>
                  <a:lnTo>
                    <a:pt x="259468" y="182434"/>
                  </a:lnTo>
                  <a:lnTo>
                    <a:pt x="232558" y="233108"/>
                  </a:lnTo>
                  <a:lnTo>
                    <a:pt x="200084" y="254634"/>
                  </a:lnTo>
                  <a:lnTo>
                    <a:pt x="163114" y="261848"/>
                  </a:lnTo>
                  <a:lnTo>
                    <a:pt x="292589" y="261848"/>
                  </a:lnTo>
                  <a:lnTo>
                    <a:pt x="303009" y="248600"/>
                  </a:lnTo>
                  <a:lnTo>
                    <a:pt x="318792" y="214160"/>
                  </a:lnTo>
                  <a:lnTo>
                    <a:pt x="326156" y="177641"/>
                  </a:lnTo>
                  <a:lnTo>
                    <a:pt x="325128" y="140436"/>
                  </a:lnTo>
                  <a:lnTo>
                    <a:pt x="299968" y="134906"/>
                  </a:lnTo>
                  <a:lnTo>
                    <a:pt x="275865" y="125366"/>
                  </a:lnTo>
                  <a:lnTo>
                    <a:pt x="253208" y="111802"/>
                  </a:lnTo>
                  <a:lnTo>
                    <a:pt x="232507" y="94246"/>
                  </a:lnTo>
                  <a:close/>
                </a:path>
                <a:path w="326390" h="327659">
                  <a:moveTo>
                    <a:pt x="210092" y="65430"/>
                  </a:moveTo>
                  <a:lnTo>
                    <a:pt x="163114" y="65430"/>
                  </a:lnTo>
                  <a:lnTo>
                    <a:pt x="181863" y="67261"/>
                  </a:lnTo>
                  <a:lnTo>
                    <a:pt x="200044" y="72666"/>
                  </a:lnTo>
                  <a:lnTo>
                    <a:pt x="217108" y="81657"/>
                  </a:lnTo>
                  <a:lnTo>
                    <a:pt x="232507" y="94246"/>
                  </a:lnTo>
                  <a:lnTo>
                    <a:pt x="214913" y="73488"/>
                  </a:lnTo>
                  <a:lnTo>
                    <a:pt x="210092" y="65430"/>
                  </a:lnTo>
                  <a:close/>
                </a:path>
                <a:path w="326390" h="327659">
                  <a:moveTo>
                    <a:pt x="170810" y="0"/>
                  </a:moveTo>
                  <a:lnTo>
                    <a:pt x="155431" y="0"/>
                  </a:lnTo>
                  <a:lnTo>
                    <a:pt x="147595" y="584"/>
                  </a:lnTo>
                  <a:lnTo>
                    <a:pt x="139911" y="1625"/>
                  </a:lnTo>
                  <a:lnTo>
                    <a:pt x="134344" y="26752"/>
                  </a:lnTo>
                  <a:lnTo>
                    <a:pt x="124757" y="50888"/>
                  </a:lnTo>
                  <a:lnTo>
                    <a:pt x="111220" y="73488"/>
                  </a:lnTo>
                  <a:lnTo>
                    <a:pt x="93671" y="94183"/>
                  </a:lnTo>
                  <a:lnTo>
                    <a:pt x="109097" y="81630"/>
                  </a:lnTo>
                  <a:lnTo>
                    <a:pt x="126173" y="72658"/>
                  </a:lnTo>
                  <a:lnTo>
                    <a:pt x="144359" y="67260"/>
                  </a:lnTo>
                  <a:lnTo>
                    <a:pt x="163114" y="65430"/>
                  </a:lnTo>
                  <a:lnTo>
                    <a:pt x="210092" y="65430"/>
                  </a:lnTo>
                  <a:lnTo>
                    <a:pt x="201372" y="50838"/>
                  </a:lnTo>
                  <a:lnTo>
                    <a:pt x="191838" y="26721"/>
                  </a:lnTo>
                  <a:lnTo>
                    <a:pt x="186317" y="1625"/>
                  </a:lnTo>
                  <a:lnTo>
                    <a:pt x="178634" y="584"/>
                  </a:lnTo>
                  <a:lnTo>
                    <a:pt x="170810" y="0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92797" y="7424534"/>
              <a:ext cx="697865" cy="327660"/>
            </a:xfrm>
            <a:custGeom>
              <a:avLst/>
              <a:gdLst/>
              <a:ahLst/>
              <a:cxnLst/>
              <a:rect l="l" t="t" r="r" b="b"/>
              <a:pathLst>
                <a:path w="697865" h="327659">
                  <a:moveTo>
                    <a:pt x="233121" y="233108"/>
                  </a:moveTo>
                  <a:lnTo>
                    <a:pt x="200698" y="254711"/>
                  </a:lnTo>
                  <a:lnTo>
                    <a:pt x="163652" y="261861"/>
                  </a:lnTo>
                  <a:lnTo>
                    <a:pt x="144856" y="260083"/>
                  </a:lnTo>
                  <a:lnTo>
                    <a:pt x="94208" y="233108"/>
                  </a:lnTo>
                  <a:lnTo>
                    <a:pt x="72631" y="200672"/>
                  </a:lnTo>
                  <a:lnTo>
                    <a:pt x="65544" y="163652"/>
                  </a:lnTo>
                  <a:lnTo>
                    <a:pt x="67297" y="144957"/>
                  </a:lnTo>
                  <a:lnTo>
                    <a:pt x="81711" y="109651"/>
                  </a:lnTo>
                  <a:lnTo>
                    <a:pt x="109677" y="81673"/>
                  </a:lnTo>
                  <a:lnTo>
                    <a:pt x="163728" y="65506"/>
                  </a:lnTo>
                  <a:lnTo>
                    <a:pt x="182448" y="67310"/>
                  </a:lnTo>
                  <a:lnTo>
                    <a:pt x="200634" y="72707"/>
                  </a:lnTo>
                  <a:lnTo>
                    <a:pt x="217690" y="81699"/>
                  </a:lnTo>
                  <a:lnTo>
                    <a:pt x="233057" y="94259"/>
                  </a:lnTo>
                  <a:lnTo>
                    <a:pt x="215506" y="73571"/>
                  </a:lnTo>
                  <a:lnTo>
                    <a:pt x="210680" y="65506"/>
                  </a:lnTo>
                  <a:lnTo>
                    <a:pt x="201942" y="50914"/>
                  </a:lnTo>
                  <a:lnTo>
                    <a:pt x="192405" y="26784"/>
                  </a:lnTo>
                  <a:lnTo>
                    <a:pt x="186880" y="1663"/>
                  </a:lnTo>
                  <a:lnTo>
                    <a:pt x="179171" y="609"/>
                  </a:lnTo>
                  <a:lnTo>
                    <a:pt x="171373" y="0"/>
                  </a:lnTo>
                  <a:lnTo>
                    <a:pt x="163652" y="0"/>
                  </a:lnTo>
                  <a:lnTo>
                    <a:pt x="102108" y="11988"/>
                  </a:lnTo>
                  <a:lnTo>
                    <a:pt x="47967" y="47955"/>
                  </a:lnTo>
                  <a:lnTo>
                    <a:pt x="21336" y="82854"/>
                  </a:lnTo>
                  <a:lnTo>
                    <a:pt x="5334" y="122161"/>
                  </a:lnTo>
                  <a:lnTo>
                    <a:pt x="0" y="163728"/>
                  </a:lnTo>
                  <a:lnTo>
                    <a:pt x="5308" y="205206"/>
                  </a:lnTo>
                  <a:lnTo>
                    <a:pt x="21272" y="244525"/>
                  </a:lnTo>
                  <a:lnTo>
                    <a:pt x="47891" y="279425"/>
                  </a:lnTo>
                  <a:lnTo>
                    <a:pt x="102044" y="315379"/>
                  </a:lnTo>
                  <a:lnTo>
                    <a:pt x="163614" y="327355"/>
                  </a:lnTo>
                  <a:lnTo>
                    <a:pt x="171373" y="327304"/>
                  </a:lnTo>
                  <a:lnTo>
                    <a:pt x="179120" y="326783"/>
                  </a:lnTo>
                  <a:lnTo>
                    <a:pt x="186778" y="325678"/>
                  </a:lnTo>
                  <a:lnTo>
                    <a:pt x="192392" y="300583"/>
                  </a:lnTo>
                  <a:lnTo>
                    <a:pt x="201980" y="276466"/>
                  </a:lnTo>
                  <a:lnTo>
                    <a:pt x="210731" y="261861"/>
                  </a:lnTo>
                  <a:lnTo>
                    <a:pt x="215557" y="253809"/>
                  </a:lnTo>
                  <a:lnTo>
                    <a:pt x="233121" y="233108"/>
                  </a:lnTo>
                  <a:close/>
                </a:path>
                <a:path w="697865" h="327659">
                  <a:moveTo>
                    <a:pt x="327342" y="163652"/>
                  </a:moveTo>
                  <a:lnTo>
                    <a:pt x="326936" y="152031"/>
                  </a:lnTo>
                  <a:lnTo>
                    <a:pt x="325691" y="140449"/>
                  </a:lnTo>
                  <a:lnTo>
                    <a:pt x="300570" y="134924"/>
                  </a:lnTo>
                  <a:lnTo>
                    <a:pt x="276428" y="125374"/>
                  </a:lnTo>
                  <a:lnTo>
                    <a:pt x="253771" y="111823"/>
                  </a:lnTo>
                  <a:lnTo>
                    <a:pt x="233057" y="94259"/>
                  </a:lnTo>
                  <a:lnTo>
                    <a:pt x="239801" y="101701"/>
                  </a:lnTo>
                  <a:lnTo>
                    <a:pt x="257784" y="135763"/>
                  </a:lnTo>
                  <a:lnTo>
                    <a:pt x="261810" y="163728"/>
                  </a:lnTo>
                  <a:lnTo>
                    <a:pt x="260045" y="182486"/>
                  </a:lnTo>
                  <a:lnTo>
                    <a:pt x="254660" y="200685"/>
                  </a:lnTo>
                  <a:lnTo>
                    <a:pt x="245668" y="217754"/>
                  </a:lnTo>
                  <a:lnTo>
                    <a:pt x="233121" y="233108"/>
                  </a:lnTo>
                  <a:lnTo>
                    <a:pt x="253822" y="215557"/>
                  </a:lnTo>
                  <a:lnTo>
                    <a:pt x="276466" y="201980"/>
                  </a:lnTo>
                  <a:lnTo>
                    <a:pt x="300558" y="192405"/>
                  </a:lnTo>
                  <a:lnTo>
                    <a:pt x="325615" y="186817"/>
                  </a:lnTo>
                  <a:lnTo>
                    <a:pt x="326910" y="175272"/>
                  </a:lnTo>
                  <a:lnTo>
                    <a:pt x="327342" y="163652"/>
                  </a:lnTo>
                  <a:close/>
                </a:path>
                <a:path w="697865" h="327659">
                  <a:moveTo>
                    <a:pt x="464527" y="94195"/>
                  </a:moveTo>
                  <a:lnTo>
                    <a:pt x="443839" y="111772"/>
                  </a:lnTo>
                  <a:lnTo>
                    <a:pt x="421195" y="125336"/>
                  </a:lnTo>
                  <a:lnTo>
                    <a:pt x="397078" y="134899"/>
                  </a:lnTo>
                  <a:lnTo>
                    <a:pt x="371970" y="140449"/>
                  </a:lnTo>
                  <a:lnTo>
                    <a:pt x="370738" y="152031"/>
                  </a:lnTo>
                  <a:lnTo>
                    <a:pt x="370332" y="163715"/>
                  </a:lnTo>
                  <a:lnTo>
                    <a:pt x="370763" y="175260"/>
                  </a:lnTo>
                  <a:lnTo>
                    <a:pt x="372033" y="186804"/>
                  </a:lnTo>
                  <a:lnTo>
                    <a:pt x="397103" y="192405"/>
                  </a:lnTo>
                  <a:lnTo>
                    <a:pt x="421195" y="201980"/>
                  </a:lnTo>
                  <a:lnTo>
                    <a:pt x="443839" y="215557"/>
                  </a:lnTo>
                  <a:lnTo>
                    <a:pt x="464527" y="233121"/>
                  </a:lnTo>
                  <a:lnTo>
                    <a:pt x="457771" y="225653"/>
                  </a:lnTo>
                  <a:lnTo>
                    <a:pt x="439839" y="191630"/>
                  </a:lnTo>
                  <a:lnTo>
                    <a:pt x="435787" y="163652"/>
                  </a:lnTo>
                  <a:lnTo>
                    <a:pt x="437591" y="144932"/>
                  </a:lnTo>
                  <a:lnTo>
                    <a:pt x="443001" y="126733"/>
                  </a:lnTo>
                  <a:lnTo>
                    <a:pt x="451980" y="109639"/>
                  </a:lnTo>
                  <a:lnTo>
                    <a:pt x="464527" y="94195"/>
                  </a:lnTo>
                  <a:close/>
                </a:path>
                <a:path w="697865" h="327659">
                  <a:moveTo>
                    <a:pt x="697636" y="163652"/>
                  </a:moveTo>
                  <a:lnTo>
                    <a:pt x="692315" y="122161"/>
                  </a:lnTo>
                  <a:lnTo>
                    <a:pt x="676325" y="82854"/>
                  </a:lnTo>
                  <a:lnTo>
                    <a:pt x="649693" y="47955"/>
                  </a:lnTo>
                  <a:lnTo>
                    <a:pt x="595566" y="12001"/>
                  </a:lnTo>
                  <a:lnTo>
                    <a:pt x="533984" y="12"/>
                  </a:lnTo>
                  <a:lnTo>
                    <a:pt x="526288" y="12"/>
                  </a:lnTo>
                  <a:lnTo>
                    <a:pt x="518477" y="596"/>
                  </a:lnTo>
                  <a:lnTo>
                    <a:pt x="510781" y="1638"/>
                  </a:lnTo>
                  <a:lnTo>
                    <a:pt x="505231" y="26733"/>
                  </a:lnTo>
                  <a:lnTo>
                    <a:pt x="495668" y="50850"/>
                  </a:lnTo>
                  <a:lnTo>
                    <a:pt x="482092" y="73507"/>
                  </a:lnTo>
                  <a:lnTo>
                    <a:pt x="464527" y="94195"/>
                  </a:lnTo>
                  <a:lnTo>
                    <a:pt x="479983" y="81648"/>
                  </a:lnTo>
                  <a:lnTo>
                    <a:pt x="497065" y="72682"/>
                  </a:lnTo>
                  <a:lnTo>
                    <a:pt x="515251" y="67271"/>
                  </a:lnTo>
                  <a:lnTo>
                    <a:pt x="533984" y="65443"/>
                  </a:lnTo>
                  <a:lnTo>
                    <a:pt x="552729" y="67284"/>
                  </a:lnTo>
                  <a:lnTo>
                    <a:pt x="603389" y="94272"/>
                  </a:lnTo>
                  <a:lnTo>
                    <a:pt x="625017" y="126746"/>
                  </a:lnTo>
                  <a:lnTo>
                    <a:pt x="632142" y="163715"/>
                  </a:lnTo>
                  <a:lnTo>
                    <a:pt x="630351" y="182448"/>
                  </a:lnTo>
                  <a:lnTo>
                    <a:pt x="603453" y="233121"/>
                  </a:lnTo>
                  <a:lnTo>
                    <a:pt x="570953" y="254622"/>
                  </a:lnTo>
                  <a:lnTo>
                    <a:pt x="534009" y="261861"/>
                  </a:lnTo>
                  <a:lnTo>
                    <a:pt x="515251" y="260108"/>
                  </a:lnTo>
                  <a:lnTo>
                    <a:pt x="497039" y="254711"/>
                  </a:lnTo>
                  <a:lnTo>
                    <a:pt x="479920" y="245694"/>
                  </a:lnTo>
                  <a:lnTo>
                    <a:pt x="464527" y="233121"/>
                  </a:lnTo>
                  <a:lnTo>
                    <a:pt x="482104" y="253822"/>
                  </a:lnTo>
                  <a:lnTo>
                    <a:pt x="495681" y="276453"/>
                  </a:lnTo>
                  <a:lnTo>
                    <a:pt x="505256" y="300558"/>
                  </a:lnTo>
                  <a:lnTo>
                    <a:pt x="510844" y="325615"/>
                  </a:lnTo>
                  <a:lnTo>
                    <a:pt x="518477" y="326720"/>
                  </a:lnTo>
                  <a:lnTo>
                    <a:pt x="526249" y="327367"/>
                  </a:lnTo>
                  <a:lnTo>
                    <a:pt x="533984" y="327304"/>
                  </a:lnTo>
                  <a:lnTo>
                    <a:pt x="565238" y="324307"/>
                  </a:lnTo>
                  <a:lnTo>
                    <a:pt x="624027" y="300342"/>
                  </a:lnTo>
                  <a:lnTo>
                    <a:pt x="663054" y="261861"/>
                  </a:lnTo>
                  <a:lnTo>
                    <a:pt x="692315" y="205168"/>
                  </a:lnTo>
                  <a:lnTo>
                    <a:pt x="697636" y="163652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1078609" y="7239387"/>
              <a:ext cx="326390" cy="327660"/>
            </a:xfrm>
            <a:custGeom>
              <a:avLst/>
              <a:gdLst/>
              <a:ahLst/>
              <a:cxnLst/>
              <a:rect l="l" t="t" r="r" b="b"/>
              <a:pathLst>
                <a:path w="326390" h="327659">
                  <a:moveTo>
                    <a:pt x="93560" y="233095"/>
                  </a:moveTo>
                  <a:lnTo>
                    <a:pt x="111129" y="253786"/>
                  </a:lnTo>
                  <a:lnTo>
                    <a:pt x="124707" y="276432"/>
                  </a:lnTo>
                  <a:lnTo>
                    <a:pt x="134294" y="300534"/>
                  </a:lnTo>
                  <a:lnTo>
                    <a:pt x="139890" y="325589"/>
                  </a:lnTo>
                  <a:lnTo>
                    <a:pt x="147510" y="326694"/>
                  </a:lnTo>
                  <a:lnTo>
                    <a:pt x="155257" y="327342"/>
                  </a:lnTo>
                  <a:lnTo>
                    <a:pt x="170726" y="327291"/>
                  </a:lnTo>
                  <a:lnTo>
                    <a:pt x="178549" y="326694"/>
                  </a:lnTo>
                  <a:lnTo>
                    <a:pt x="186181" y="325589"/>
                  </a:lnTo>
                  <a:lnTo>
                    <a:pt x="191770" y="300534"/>
                  </a:lnTo>
                  <a:lnTo>
                    <a:pt x="201352" y="276432"/>
                  </a:lnTo>
                  <a:lnTo>
                    <a:pt x="210092" y="261848"/>
                  </a:lnTo>
                  <a:lnTo>
                    <a:pt x="163017" y="261848"/>
                  </a:lnTo>
                  <a:lnTo>
                    <a:pt x="144267" y="260077"/>
                  </a:lnTo>
                  <a:lnTo>
                    <a:pt x="126033" y="254673"/>
                  </a:lnTo>
                  <a:lnTo>
                    <a:pt x="108978" y="245694"/>
                  </a:lnTo>
                  <a:lnTo>
                    <a:pt x="93560" y="233095"/>
                  </a:lnTo>
                  <a:close/>
                </a:path>
                <a:path w="326390" h="327659">
                  <a:moveTo>
                    <a:pt x="232486" y="233095"/>
                  </a:moveTo>
                  <a:lnTo>
                    <a:pt x="200008" y="254692"/>
                  </a:lnTo>
                  <a:lnTo>
                    <a:pt x="163017" y="261848"/>
                  </a:lnTo>
                  <a:lnTo>
                    <a:pt x="210092" y="261848"/>
                  </a:lnTo>
                  <a:lnTo>
                    <a:pt x="214924" y="253786"/>
                  </a:lnTo>
                  <a:lnTo>
                    <a:pt x="232486" y="233095"/>
                  </a:lnTo>
                  <a:close/>
                </a:path>
                <a:path w="326390" h="327659">
                  <a:moveTo>
                    <a:pt x="163017" y="0"/>
                  </a:moveTo>
                  <a:lnTo>
                    <a:pt x="101463" y="11984"/>
                  </a:lnTo>
                  <a:lnTo>
                    <a:pt x="47320" y="47942"/>
                  </a:lnTo>
                  <a:lnTo>
                    <a:pt x="23139" y="78683"/>
                  </a:lnTo>
                  <a:lnTo>
                    <a:pt x="0" y="149671"/>
                  </a:lnTo>
                  <a:lnTo>
                    <a:pt x="1079" y="186791"/>
                  </a:lnTo>
                  <a:lnTo>
                    <a:pt x="26136" y="192379"/>
                  </a:lnTo>
                  <a:lnTo>
                    <a:pt x="50230" y="201961"/>
                  </a:lnTo>
                  <a:lnTo>
                    <a:pt x="72868" y="215534"/>
                  </a:lnTo>
                  <a:lnTo>
                    <a:pt x="93560" y="233095"/>
                  </a:lnTo>
                  <a:lnTo>
                    <a:pt x="86841" y="225653"/>
                  </a:lnTo>
                  <a:lnTo>
                    <a:pt x="68899" y="191636"/>
                  </a:lnTo>
                  <a:lnTo>
                    <a:pt x="64884" y="163703"/>
                  </a:lnTo>
                  <a:lnTo>
                    <a:pt x="66654" y="144927"/>
                  </a:lnTo>
                  <a:lnTo>
                    <a:pt x="81057" y="109626"/>
                  </a:lnTo>
                  <a:lnTo>
                    <a:pt x="109031" y="81645"/>
                  </a:lnTo>
                  <a:lnTo>
                    <a:pt x="163080" y="65481"/>
                  </a:lnTo>
                  <a:lnTo>
                    <a:pt x="292529" y="65481"/>
                  </a:lnTo>
                  <a:lnTo>
                    <a:pt x="278726" y="47942"/>
                  </a:lnTo>
                  <a:lnTo>
                    <a:pt x="253057" y="26965"/>
                  </a:lnTo>
                  <a:lnTo>
                    <a:pt x="224596" y="11984"/>
                  </a:lnTo>
                  <a:lnTo>
                    <a:pt x="194273" y="2995"/>
                  </a:lnTo>
                  <a:lnTo>
                    <a:pt x="163017" y="0"/>
                  </a:lnTo>
                  <a:close/>
                </a:path>
                <a:path w="326390" h="327659">
                  <a:moveTo>
                    <a:pt x="292529" y="65481"/>
                  </a:moveTo>
                  <a:lnTo>
                    <a:pt x="163080" y="65481"/>
                  </a:lnTo>
                  <a:lnTo>
                    <a:pt x="181807" y="67284"/>
                  </a:lnTo>
                  <a:lnTo>
                    <a:pt x="199985" y="72685"/>
                  </a:lnTo>
                  <a:lnTo>
                    <a:pt x="232422" y="94234"/>
                  </a:lnTo>
                  <a:lnTo>
                    <a:pt x="254064" y="126734"/>
                  </a:lnTo>
                  <a:lnTo>
                    <a:pt x="261162" y="163703"/>
                  </a:lnTo>
                  <a:lnTo>
                    <a:pt x="259398" y="182457"/>
                  </a:lnTo>
                  <a:lnTo>
                    <a:pt x="254020" y="200647"/>
                  </a:lnTo>
                  <a:lnTo>
                    <a:pt x="245035" y="217724"/>
                  </a:lnTo>
                  <a:lnTo>
                    <a:pt x="232486" y="233095"/>
                  </a:lnTo>
                  <a:lnTo>
                    <a:pt x="253180" y="215534"/>
                  </a:lnTo>
                  <a:lnTo>
                    <a:pt x="275823" y="201961"/>
                  </a:lnTo>
                  <a:lnTo>
                    <a:pt x="299921" y="192379"/>
                  </a:lnTo>
                  <a:lnTo>
                    <a:pt x="324980" y="186791"/>
                  </a:lnTo>
                  <a:lnTo>
                    <a:pt x="326056" y="149671"/>
                  </a:lnTo>
                  <a:lnTo>
                    <a:pt x="318698" y="113114"/>
                  </a:lnTo>
                  <a:lnTo>
                    <a:pt x="302918" y="78683"/>
                  </a:lnTo>
                  <a:lnTo>
                    <a:pt x="292529" y="65481"/>
                  </a:lnTo>
                  <a:close/>
                </a:path>
              </a:pathLst>
            </a:custGeom>
            <a:solidFill>
              <a:srgbClr val="1B203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>
            <a:spLocks noGrp="1"/>
          </p:cNvSpPr>
          <p:nvPr>
            <p:ph type="title"/>
          </p:nvPr>
        </p:nvSpPr>
        <p:spPr>
          <a:xfrm>
            <a:off x="1757298" y="4234876"/>
            <a:ext cx="8548752" cy="1981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8300"/>
              </a:lnSpc>
              <a:spcBef>
                <a:spcPts val="100"/>
              </a:spcBef>
            </a:pPr>
            <a:r>
              <a:rPr dirty="0"/>
              <a:t>Event</a:t>
            </a:r>
            <a:r>
              <a:rPr spc="-25" dirty="0"/>
              <a:t> </a:t>
            </a:r>
            <a:r>
              <a:rPr spc="-10" dirty="0"/>
              <a:t>title</a:t>
            </a:r>
          </a:p>
          <a:p>
            <a:pPr marL="12700">
              <a:lnSpc>
                <a:spcPts val="7100"/>
              </a:lnSpc>
            </a:pPr>
            <a:r>
              <a:rPr sz="6000" spc="-10" dirty="0">
                <a:latin typeface="Arial"/>
                <a:cs typeface="Arial"/>
              </a:rPr>
              <a:t>Location</a:t>
            </a:r>
            <a:endParaRPr sz="6000" dirty="0">
              <a:latin typeface="Arial"/>
              <a:cs typeface="Arial"/>
            </a:endParaRPr>
          </a:p>
        </p:txBody>
      </p:sp>
      <p:grpSp>
        <p:nvGrpSpPr>
          <p:cNvPr id="39" name="object 39"/>
          <p:cNvGrpSpPr/>
          <p:nvPr/>
        </p:nvGrpSpPr>
        <p:grpSpPr>
          <a:xfrm>
            <a:off x="9540001" y="1061057"/>
            <a:ext cx="4465320" cy="8002270"/>
            <a:chOff x="9540001" y="1061057"/>
            <a:chExt cx="4465320" cy="8002270"/>
          </a:xfrm>
        </p:grpSpPr>
        <p:sp>
          <p:nvSpPr>
            <p:cNvPr id="40" name="object 40"/>
            <p:cNvSpPr/>
            <p:nvPr/>
          </p:nvSpPr>
          <p:spPr>
            <a:xfrm>
              <a:off x="11114583" y="2537161"/>
              <a:ext cx="1315720" cy="6526530"/>
            </a:xfrm>
            <a:custGeom>
              <a:avLst/>
              <a:gdLst/>
              <a:ahLst/>
              <a:cxnLst/>
              <a:rect l="l" t="t" r="r" b="b"/>
              <a:pathLst>
                <a:path w="1315720" h="6526530">
                  <a:moveTo>
                    <a:pt x="0" y="6525907"/>
                  </a:moveTo>
                  <a:lnTo>
                    <a:pt x="1315542" y="6525907"/>
                  </a:lnTo>
                  <a:lnTo>
                    <a:pt x="1315542" y="0"/>
                  </a:lnTo>
                  <a:lnTo>
                    <a:pt x="0" y="0"/>
                  </a:lnTo>
                  <a:lnTo>
                    <a:pt x="0" y="6525907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9540001" y="1061057"/>
              <a:ext cx="4465320" cy="2232660"/>
            </a:xfrm>
            <a:custGeom>
              <a:avLst/>
              <a:gdLst/>
              <a:ahLst/>
              <a:cxnLst/>
              <a:rect l="l" t="t" r="r" b="b"/>
              <a:pathLst>
                <a:path w="4465319" h="2232660">
                  <a:moveTo>
                    <a:pt x="2232355" y="0"/>
                  </a:moveTo>
                  <a:lnTo>
                    <a:pt x="0" y="2232355"/>
                  </a:lnTo>
                  <a:lnTo>
                    <a:pt x="4464710" y="2232355"/>
                  </a:lnTo>
                  <a:lnTo>
                    <a:pt x="2232355" y="0"/>
                  </a:lnTo>
                  <a:close/>
                </a:path>
              </a:pathLst>
            </a:custGeom>
            <a:solidFill>
              <a:srgbClr val="BE8F5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B76E66AA2519645ADDFC918B32F6C60" ma:contentTypeVersion="23" ma:contentTypeDescription="Új dokumentum létrehozása." ma:contentTypeScope="" ma:versionID="daf9ede8ac81d780ca8cd62a0e05bd5c">
  <xsd:schema xmlns:xsd="http://www.w3.org/2001/XMLSchema" xmlns:xs="http://www.w3.org/2001/XMLSchema" xmlns:p="http://schemas.microsoft.com/office/2006/metadata/properties" xmlns:ns2="5e4c54d7-08c8-4600-8e22-197c4b5ed5ec" xmlns:ns3="a9264108-d536-449d-b662-418c76f5db85" targetNamespace="http://schemas.microsoft.com/office/2006/metadata/properties" ma:root="true" ma:fieldsID="6de38f390cbece607dbb9b15724da361" ns2:_="" ns3:_="">
    <xsd:import namespace="5e4c54d7-08c8-4600-8e22-197c4b5ed5ec"/>
    <xsd:import namespace="a9264108-d536-449d-b662-418c76f5db8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_Flow_SignoffStatu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4c54d7-08c8-4600-8e22-197c4b5ed5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Flow_SignoffStatus" ma:index="21" nillable="true" ma:displayName="Láttamozási állapot" ma:internalName="L_x00e1_ttamoz_x00e1_si_x0020__x00e1_llapot">
      <xsd:simpleType>
        <xsd:restriction base="dms:Text"/>
      </xsd:simpleType>
    </xsd:element>
    <xsd:element name="lcf76f155ced4ddcb4097134ff3c332f" ma:index="23" nillable="true" ma:taxonomy="true" ma:internalName="lcf76f155ced4ddcb4097134ff3c332f" ma:taxonomyFieldName="MediaServiceImageTags" ma:displayName="Képcímkék" ma:readOnly="false" ma:fieldId="{5cf76f15-5ced-4ddc-b409-7134ff3c332f}" ma:taxonomyMulti="true" ma:sspId="304f63b5-a726-4f3c-93ae-55ac1a4664b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264108-d536-449d-b662-418c76f5db8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0c48b0e-ba77-458f-9dee-68276afcbb96}" ma:internalName="TaxCatchAll" ma:showField="CatchAllData" ma:web="a9264108-d536-449d-b662-418c76f5db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5e4c54d7-08c8-4600-8e22-197c4b5ed5ec" xsi:nil="true"/>
    <lcf76f155ced4ddcb4097134ff3c332f xmlns="5e4c54d7-08c8-4600-8e22-197c4b5ed5ec">
      <Terms xmlns="http://schemas.microsoft.com/office/infopath/2007/PartnerControls"/>
    </lcf76f155ced4ddcb4097134ff3c332f>
    <TaxCatchAll xmlns="a9264108-d536-449d-b662-418c76f5db85" xsi:nil="true"/>
  </documentManagement>
</p:properties>
</file>

<file path=customXml/itemProps1.xml><?xml version="1.0" encoding="utf-8"?>
<ds:datastoreItem xmlns:ds="http://schemas.openxmlformats.org/officeDocument/2006/customXml" ds:itemID="{A26A1A8B-D51E-407E-A023-15F633152CF5}"/>
</file>

<file path=customXml/itemProps2.xml><?xml version="1.0" encoding="utf-8"?>
<ds:datastoreItem xmlns:ds="http://schemas.openxmlformats.org/officeDocument/2006/customXml" ds:itemID="{F3571542-9817-4803-B8A2-55E383F47DF2}"/>
</file>

<file path=customXml/itemProps3.xml><?xml version="1.0" encoding="utf-8"?>
<ds:datastoreItem xmlns:ds="http://schemas.openxmlformats.org/officeDocument/2006/customXml" ds:itemID="{9A1BE574-31C0-4B69-AE98-ABEC3B8D5861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</Words>
  <Application>Microsoft Macintosh PowerPoint</Application>
  <PresentationFormat>Custom</PresentationFormat>
  <Paragraphs>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Georgia</vt:lpstr>
      <vt:lpstr>Office Theme</vt:lpstr>
      <vt:lpstr>Event title Location</vt:lpstr>
      <vt:lpstr>Event title Location</vt:lpstr>
      <vt:lpstr>Event title Location</vt:lpstr>
      <vt:lpstr>Event title Location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title Location</dc:title>
  <cp:lastModifiedBy>Bublik Zita Krisztina</cp:lastModifiedBy>
  <cp:revision>2</cp:revision>
  <dcterms:created xsi:type="dcterms:W3CDTF">2022-05-09T09:44:11Z</dcterms:created>
  <dcterms:modified xsi:type="dcterms:W3CDTF">2022-05-09T10:52:30Z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2022-05-09T00:00:00Z</vt:filetime>
  </property>
  <property fmtid="{D5CDD505-2E9C-101B-9397-08002B2CF9AE}" pid="3" name="Creator">
    <vt:lpwstr>Adobe InDesign 15.1 (Macintosh)</vt:lpwstr>
  </property>
  <property fmtid="{D5CDD505-2E9C-101B-9397-08002B2CF9AE}" pid="4" name="LastSaved">
    <vt:filetime>2022-05-09T00:00:00Z</vt:filetime>
  </property>
  <property fmtid="{D5CDD505-2E9C-101B-9397-08002B2CF9AE}" pid="5" name="ContentTypeId">
    <vt:lpwstr>0x0101008B76E66AA2519645ADDFC918B32F6C60</vt:lpwstr>
  </property>
</Properties>
</file>