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5" d="100"/>
          <a:sy n="75" d="100"/>
        </p:scale>
        <p:origin x="1720" y="1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60813" y="930880"/>
            <a:ext cx="106578" cy="13564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90443" y="930886"/>
            <a:ext cx="110845" cy="13797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930527" y="928572"/>
            <a:ext cx="596265" cy="140335"/>
          </a:xfrm>
          <a:custGeom>
            <a:avLst/>
            <a:gdLst/>
            <a:ahLst/>
            <a:cxnLst/>
            <a:rect l="l" t="t" r="r" b="b"/>
            <a:pathLst>
              <a:path w="596264" h="140334">
                <a:moveTo>
                  <a:pt x="115684" y="69938"/>
                </a:moveTo>
                <a:lnTo>
                  <a:pt x="110845" y="41554"/>
                </a:lnTo>
                <a:lnTo>
                  <a:pt x="97713" y="21894"/>
                </a:lnTo>
                <a:lnTo>
                  <a:pt x="96647" y="20294"/>
                </a:lnTo>
                <a:lnTo>
                  <a:pt x="92062" y="17653"/>
                </a:lnTo>
                <a:lnTo>
                  <a:pt x="92062" y="69938"/>
                </a:lnTo>
                <a:lnTo>
                  <a:pt x="88976" y="90195"/>
                </a:lnTo>
                <a:lnTo>
                  <a:pt x="79781" y="105435"/>
                </a:lnTo>
                <a:lnTo>
                  <a:pt x="64503" y="115049"/>
                </a:lnTo>
                <a:lnTo>
                  <a:pt x="43218" y="118389"/>
                </a:lnTo>
                <a:lnTo>
                  <a:pt x="23075" y="118389"/>
                </a:lnTo>
                <a:lnTo>
                  <a:pt x="23075" y="21894"/>
                </a:lnTo>
                <a:lnTo>
                  <a:pt x="43218" y="21894"/>
                </a:lnTo>
                <a:lnTo>
                  <a:pt x="64096" y="25260"/>
                </a:lnTo>
                <a:lnTo>
                  <a:pt x="79413" y="34886"/>
                </a:lnTo>
                <a:lnTo>
                  <a:pt x="88849" y="50012"/>
                </a:lnTo>
                <a:lnTo>
                  <a:pt x="92062" y="69938"/>
                </a:lnTo>
                <a:lnTo>
                  <a:pt x="92062" y="17653"/>
                </a:lnTo>
                <a:lnTo>
                  <a:pt x="73494" y="6946"/>
                </a:lnTo>
                <a:lnTo>
                  <a:pt x="41859" y="2311"/>
                </a:lnTo>
                <a:lnTo>
                  <a:pt x="0" y="2311"/>
                </a:lnTo>
                <a:lnTo>
                  <a:pt x="0" y="137960"/>
                </a:lnTo>
                <a:lnTo>
                  <a:pt x="41859" y="137960"/>
                </a:lnTo>
                <a:lnTo>
                  <a:pt x="74244" y="133337"/>
                </a:lnTo>
                <a:lnTo>
                  <a:pt x="97307" y="119938"/>
                </a:lnTo>
                <a:lnTo>
                  <a:pt x="98298" y="118389"/>
                </a:lnTo>
                <a:lnTo>
                  <a:pt x="111099" y="98552"/>
                </a:lnTo>
                <a:lnTo>
                  <a:pt x="115684" y="69938"/>
                </a:lnTo>
                <a:close/>
              </a:path>
              <a:path w="596264" h="140334">
                <a:moveTo>
                  <a:pt x="248221" y="137960"/>
                </a:moveTo>
                <a:lnTo>
                  <a:pt x="237401" y="108699"/>
                </a:lnTo>
                <a:lnTo>
                  <a:pt x="230454" y="89903"/>
                </a:lnTo>
                <a:lnTo>
                  <a:pt x="207086" y="26746"/>
                </a:lnTo>
                <a:lnTo>
                  <a:pt x="206375" y="24828"/>
                </a:lnTo>
                <a:lnTo>
                  <a:pt x="206375" y="89903"/>
                </a:lnTo>
                <a:lnTo>
                  <a:pt x="162191" y="89903"/>
                </a:lnTo>
                <a:lnTo>
                  <a:pt x="184099" y="26746"/>
                </a:lnTo>
                <a:lnTo>
                  <a:pt x="184480" y="26746"/>
                </a:lnTo>
                <a:lnTo>
                  <a:pt x="206375" y="89903"/>
                </a:lnTo>
                <a:lnTo>
                  <a:pt x="206375" y="24828"/>
                </a:lnTo>
                <a:lnTo>
                  <a:pt x="198043" y="2311"/>
                </a:lnTo>
                <a:lnTo>
                  <a:pt x="170726" y="2311"/>
                </a:lnTo>
                <a:lnTo>
                  <a:pt x="120535" y="137960"/>
                </a:lnTo>
                <a:lnTo>
                  <a:pt x="145732" y="137960"/>
                </a:lnTo>
                <a:lnTo>
                  <a:pt x="155790" y="108699"/>
                </a:lnTo>
                <a:lnTo>
                  <a:pt x="212966" y="108699"/>
                </a:lnTo>
                <a:lnTo>
                  <a:pt x="223215" y="137960"/>
                </a:lnTo>
                <a:lnTo>
                  <a:pt x="248221" y="137960"/>
                </a:lnTo>
                <a:close/>
              </a:path>
              <a:path w="596264" h="140334">
                <a:moveTo>
                  <a:pt x="368960" y="44183"/>
                </a:moveTo>
                <a:lnTo>
                  <a:pt x="366356" y="28803"/>
                </a:lnTo>
                <a:lnTo>
                  <a:pt x="361861" y="21691"/>
                </a:lnTo>
                <a:lnTo>
                  <a:pt x="357886" y="15392"/>
                </a:lnTo>
                <a:lnTo>
                  <a:pt x="345706" y="7874"/>
                </a:lnTo>
                <a:lnTo>
                  <a:pt x="345706" y="44373"/>
                </a:lnTo>
                <a:lnTo>
                  <a:pt x="344195" y="53124"/>
                </a:lnTo>
                <a:lnTo>
                  <a:pt x="339471" y="60477"/>
                </a:lnTo>
                <a:lnTo>
                  <a:pt x="331228" y="65544"/>
                </a:lnTo>
                <a:lnTo>
                  <a:pt x="319163" y="67424"/>
                </a:lnTo>
                <a:lnTo>
                  <a:pt x="287375" y="67424"/>
                </a:lnTo>
                <a:lnTo>
                  <a:pt x="287375" y="21691"/>
                </a:lnTo>
                <a:lnTo>
                  <a:pt x="319354" y="21691"/>
                </a:lnTo>
                <a:lnTo>
                  <a:pt x="331317" y="23495"/>
                </a:lnTo>
                <a:lnTo>
                  <a:pt x="339496" y="28384"/>
                </a:lnTo>
                <a:lnTo>
                  <a:pt x="344195" y="35598"/>
                </a:lnTo>
                <a:lnTo>
                  <a:pt x="345706" y="44373"/>
                </a:lnTo>
                <a:lnTo>
                  <a:pt x="345706" y="7874"/>
                </a:lnTo>
                <a:lnTo>
                  <a:pt x="342544" y="5918"/>
                </a:lnTo>
                <a:lnTo>
                  <a:pt x="319354" y="2311"/>
                </a:lnTo>
                <a:lnTo>
                  <a:pt x="264134" y="2311"/>
                </a:lnTo>
                <a:lnTo>
                  <a:pt x="264134" y="137960"/>
                </a:lnTo>
                <a:lnTo>
                  <a:pt x="287375" y="137960"/>
                </a:lnTo>
                <a:lnTo>
                  <a:pt x="287375" y="86410"/>
                </a:lnTo>
                <a:lnTo>
                  <a:pt x="319354" y="86410"/>
                </a:lnTo>
                <a:lnTo>
                  <a:pt x="342468" y="82677"/>
                </a:lnTo>
                <a:lnTo>
                  <a:pt x="357809" y="72923"/>
                </a:lnTo>
                <a:lnTo>
                  <a:pt x="361264" y="67424"/>
                </a:lnTo>
                <a:lnTo>
                  <a:pt x="366331" y="59359"/>
                </a:lnTo>
                <a:lnTo>
                  <a:pt x="368960" y="44183"/>
                </a:lnTo>
                <a:close/>
              </a:path>
              <a:path w="596264" h="140334">
                <a:moveTo>
                  <a:pt x="477075" y="117652"/>
                </a:moveTo>
                <a:lnTo>
                  <a:pt x="403047" y="117652"/>
                </a:lnTo>
                <a:lnTo>
                  <a:pt x="403047" y="78282"/>
                </a:lnTo>
                <a:lnTo>
                  <a:pt x="468553" y="78282"/>
                </a:lnTo>
                <a:lnTo>
                  <a:pt x="468553" y="59232"/>
                </a:lnTo>
                <a:lnTo>
                  <a:pt x="403047" y="59232"/>
                </a:lnTo>
                <a:lnTo>
                  <a:pt x="403047" y="22402"/>
                </a:lnTo>
                <a:lnTo>
                  <a:pt x="476097" y="22402"/>
                </a:lnTo>
                <a:lnTo>
                  <a:pt x="476097" y="2082"/>
                </a:lnTo>
                <a:lnTo>
                  <a:pt x="379996" y="2082"/>
                </a:lnTo>
                <a:lnTo>
                  <a:pt x="379996" y="22402"/>
                </a:lnTo>
                <a:lnTo>
                  <a:pt x="379996" y="59232"/>
                </a:lnTo>
                <a:lnTo>
                  <a:pt x="379996" y="78282"/>
                </a:lnTo>
                <a:lnTo>
                  <a:pt x="379996" y="117652"/>
                </a:lnTo>
                <a:lnTo>
                  <a:pt x="379996" y="137972"/>
                </a:lnTo>
                <a:lnTo>
                  <a:pt x="477075" y="137972"/>
                </a:lnTo>
                <a:lnTo>
                  <a:pt x="477075" y="117652"/>
                </a:lnTo>
                <a:close/>
              </a:path>
              <a:path w="596264" h="140334">
                <a:moveTo>
                  <a:pt x="595858" y="100952"/>
                </a:moveTo>
                <a:lnTo>
                  <a:pt x="583933" y="73253"/>
                </a:lnTo>
                <a:lnTo>
                  <a:pt x="557695" y="61404"/>
                </a:lnTo>
                <a:lnTo>
                  <a:pt x="531444" y="53733"/>
                </a:lnTo>
                <a:lnTo>
                  <a:pt x="519518" y="38557"/>
                </a:lnTo>
                <a:lnTo>
                  <a:pt x="521220" y="31496"/>
                </a:lnTo>
                <a:lnTo>
                  <a:pt x="526135" y="25768"/>
                </a:lnTo>
                <a:lnTo>
                  <a:pt x="533984" y="21932"/>
                </a:lnTo>
                <a:lnTo>
                  <a:pt x="544512" y="20535"/>
                </a:lnTo>
                <a:lnTo>
                  <a:pt x="554418" y="21170"/>
                </a:lnTo>
                <a:lnTo>
                  <a:pt x="564032" y="22987"/>
                </a:lnTo>
                <a:lnTo>
                  <a:pt x="573290" y="25857"/>
                </a:lnTo>
                <a:lnTo>
                  <a:pt x="582091" y="29641"/>
                </a:lnTo>
                <a:lnTo>
                  <a:pt x="590829" y="11049"/>
                </a:lnTo>
                <a:lnTo>
                  <a:pt x="580263" y="6540"/>
                </a:lnTo>
                <a:lnTo>
                  <a:pt x="568883" y="3060"/>
                </a:lnTo>
                <a:lnTo>
                  <a:pt x="556717" y="800"/>
                </a:lnTo>
                <a:lnTo>
                  <a:pt x="543737" y="0"/>
                </a:lnTo>
                <a:lnTo>
                  <a:pt x="523328" y="3035"/>
                </a:lnTo>
                <a:lnTo>
                  <a:pt x="508101" y="11328"/>
                </a:lnTo>
                <a:lnTo>
                  <a:pt x="498576" y="23710"/>
                </a:lnTo>
                <a:lnTo>
                  <a:pt x="495287" y="38950"/>
                </a:lnTo>
                <a:lnTo>
                  <a:pt x="507212" y="66192"/>
                </a:lnTo>
                <a:lnTo>
                  <a:pt x="533463" y="77965"/>
                </a:lnTo>
                <a:lnTo>
                  <a:pt x="559714" y="85801"/>
                </a:lnTo>
                <a:lnTo>
                  <a:pt x="571639" y="101155"/>
                </a:lnTo>
                <a:lnTo>
                  <a:pt x="569963" y="108635"/>
                </a:lnTo>
                <a:lnTo>
                  <a:pt x="564959" y="114515"/>
                </a:lnTo>
                <a:lnTo>
                  <a:pt x="556590" y="118376"/>
                </a:lnTo>
                <a:lnTo>
                  <a:pt x="544893" y="119748"/>
                </a:lnTo>
                <a:lnTo>
                  <a:pt x="533895" y="118846"/>
                </a:lnTo>
                <a:lnTo>
                  <a:pt x="523367" y="116306"/>
                </a:lnTo>
                <a:lnTo>
                  <a:pt x="513372" y="112395"/>
                </a:lnTo>
                <a:lnTo>
                  <a:pt x="504012" y="107340"/>
                </a:lnTo>
                <a:lnTo>
                  <a:pt x="492772" y="125755"/>
                </a:lnTo>
                <a:lnTo>
                  <a:pt x="503593" y="131457"/>
                </a:lnTo>
                <a:lnTo>
                  <a:pt x="516229" y="136080"/>
                </a:lnTo>
                <a:lnTo>
                  <a:pt x="530161" y="139166"/>
                </a:lnTo>
                <a:lnTo>
                  <a:pt x="544893" y="140284"/>
                </a:lnTo>
                <a:lnTo>
                  <a:pt x="567258" y="137274"/>
                </a:lnTo>
                <a:lnTo>
                  <a:pt x="583171" y="128981"/>
                </a:lnTo>
                <a:lnTo>
                  <a:pt x="592696" y="116509"/>
                </a:lnTo>
                <a:lnTo>
                  <a:pt x="595858" y="100952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529497" y="930655"/>
            <a:ext cx="158750" cy="135890"/>
          </a:xfrm>
          <a:custGeom>
            <a:avLst/>
            <a:gdLst/>
            <a:ahLst/>
            <a:cxnLst/>
            <a:rect l="l" t="t" r="r" b="b"/>
            <a:pathLst>
              <a:path w="158750" h="135890">
                <a:moveTo>
                  <a:pt x="117030" y="0"/>
                </a:moveTo>
                <a:lnTo>
                  <a:pt x="0" y="0"/>
                </a:lnTo>
                <a:lnTo>
                  <a:pt x="0" y="21590"/>
                </a:lnTo>
                <a:lnTo>
                  <a:pt x="46888" y="21590"/>
                </a:lnTo>
                <a:lnTo>
                  <a:pt x="46888" y="135890"/>
                </a:lnTo>
                <a:lnTo>
                  <a:pt x="70142" y="135890"/>
                </a:lnTo>
                <a:lnTo>
                  <a:pt x="70142" y="21590"/>
                </a:lnTo>
                <a:lnTo>
                  <a:pt x="117030" y="21590"/>
                </a:lnTo>
                <a:lnTo>
                  <a:pt x="117030" y="0"/>
                </a:lnTo>
                <a:close/>
              </a:path>
              <a:path w="158750" h="135890">
                <a:moveTo>
                  <a:pt x="158711" y="228"/>
                </a:moveTo>
                <a:lnTo>
                  <a:pt x="135458" y="228"/>
                </a:lnTo>
                <a:lnTo>
                  <a:pt x="135458" y="135877"/>
                </a:lnTo>
                <a:lnTo>
                  <a:pt x="158711" y="135877"/>
                </a:lnTo>
                <a:lnTo>
                  <a:pt x="158711" y="22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51881" y="1152296"/>
            <a:ext cx="446510" cy="23476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19740" y="1156502"/>
            <a:ext cx="501501" cy="226339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672321" y="1156510"/>
            <a:ext cx="202742" cy="226326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22263" y="1156502"/>
            <a:ext cx="199174" cy="23055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47307" y="1152295"/>
            <a:ext cx="185267" cy="234759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1661083" y="1468259"/>
            <a:ext cx="795020" cy="234950"/>
          </a:xfrm>
          <a:custGeom>
            <a:avLst/>
            <a:gdLst/>
            <a:ahLst/>
            <a:cxnLst/>
            <a:rect l="l" t="t" r="r" b="b"/>
            <a:pathLst>
              <a:path w="795019" h="234950">
                <a:moveTo>
                  <a:pt x="171691" y="177203"/>
                </a:moveTo>
                <a:lnTo>
                  <a:pt x="62407" y="177203"/>
                </a:lnTo>
                <a:lnTo>
                  <a:pt x="62407" y="139103"/>
                </a:lnTo>
                <a:lnTo>
                  <a:pt x="158115" y="139103"/>
                </a:lnTo>
                <a:lnTo>
                  <a:pt x="158115" y="92113"/>
                </a:lnTo>
                <a:lnTo>
                  <a:pt x="62407" y="92113"/>
                </a:lnTo>
                <a:lnTo>
                  <a:pt x="62407" y="57823"/>
                </a:lnTo>
                <a:lnTo>
                  <a:pt x="170726" y="57823"/>
                </a:lnTo>
                <a:lnTo>
                  <a:pt x="170726" y="4483"/>
                </a:lnTo>
                <a:lnTo>
                  <a:pt x="0" y="4483"/>
                </a:lnTo>
                <a:lnTo>
                  <a:pt x="0" y="57823"/>
                </a:lnTo>
                <a:lnTo>
                  <a:pt x="0" y="92113"/>
                </a:lnTo>
                <a:lnTo>
                  <a:pt x="0" y="139103"/>
                </a:lnTo>
                <a:lnTo>
                  <a:pt x="0" y="177203"/>
                </a:lnTo>
                <a:lnTo>
                  <a:pt x="0" y="230543"/>
                </a:lnTo>
                <a:lnTo>
                  <a:pt x="171691" y="230543"/>
                </a:lnTo>
                <a:lnTo>
                  <a:pt x="171691" y="177203"/>
                </a:lnTo>
                <a:close/>
              </a:path>
              <a:path w="795019" h="234950">
                <a:moveTo>
                  <a:pt x="398043" y="101206"/>
                </a:moveTo>
                <a:lnTo>
                  <a:pt x="298119" y="101206"/>
                </a:lnTo>
                <a:lnTo>
                  <a:pt x="298119" y="140322"/>
                </a:lnTo>
                <a:lnTo>
                  <a:pt x="342099" y="140322"/>
                </a:lnTo>
                <a:lnTo>
                  <a:pt x="342099" y="174599"/>
                </a:lnTo>
                <a:lnTo>
                  <a:pt x="335089" y="178003"/>
                </a:lnTo>
                <a:lnTo>
                  <a:pt x="327583" y="180428"/>
                </a:lnTo>
                <a:lnTo>
                  <a:pt x="319405" y="181876"/>
                </a:lnTo>
                <a:lnTo>
                  <a:pt x="310413" y="182359"/>
                </a:lnTo>
                <a:lnTo>
                  <a:pt x="285292" y="177800"/>
                </a:lnTo>
                <a:lnTo>
                  <a:pt x="266598" y="164782"/>
                </a:lnTo>
                <a:lnTo>
                  <a:pt x="254939" y="144310"/>
                </a:lnTo>
                <a:lnTo>
                  <a:pt x="250913" y="117373"/>
                </a:lnTo>
                <a:lnTo>
                  <a:pt x="255028" y="91668"/>
                </a:lnTo>
                <a:lnTo>
                  <a:pt x="266839" y="71056"/>
                </a:lnTo>
                <a:lnTo>
                  <a:pt x="285559" y="57353"/>
                </a:lnTo>
                <a:lnTo>
                  <a:pt x="310413" y="52387"/>
                </a:lnTo>
                <a:lnTo>
                  <a:pt x="325602" y="53873"/>
                </a:lnTo>
                <a:lnTo>
                  <a:pt x="339305" y="57962"/>
                </a:lnTo>
                <a:lnTo>
                  <a:pt x="351739" y="64122"/>
                </a:lnTo>
                <a:lnTo>
                  <a:pt x="363118" y="71780"/>
                </a:lnTo>
                <a:lnTo>
                  <a:pt x="396100" y="31369"/>
                </a:lnTo>
                <a:lnTo>
                  <a:pt x="377990" y="18834"/>
                </a:lnTo>
                <a:lnTo>
                  <a:pt x="357695" y="8890"/>
                </a:lnTo>
                <a:lnTo>
                  <a:pt x="334619" y="2362"/>
                </a:lnTo>
                <a:lnTo>
                  <a:pt x="308152" y="0"/>
                </a:lnTo>
                <a:lnTo>
                  <a:pt x="257835" y="9283"/>
                </a:lnTo>
                <a:lnTo>
                  <a:pt x="219989" y="34518"/>
                </a:lnTo>
                <a:lnTo>
                  <a:pt x="196151" y="71755"/>
                </a:lnTo>
                <a:lnTo>
                  <a:pt x="187858" y="117055"/>
                </a:lnTo>
                <a:lnTo>
                  <a:pt x="196329" y="163957"/>
                </a:lnTo>
                <a:lnTo>
                  <a:pt x="220433" y="201244"/>
                </a:lnTo>
                <a:lnTo>
                  <a:pt x="258241" y="225856"/>
                </a:lnTo>
                <a:lnTo>
                  <a:pt x="307822" y="234746"/>
                </a:lnTo>
                <a:lnTo>
                  <a:pt x="334060" y="232752"/>
                </a:lnTo>
                <a:lnTo>
                  <a:pt x="357898" y="227063"/>
                </a:lnTo>
                <a:lnTo>
                  <a:pt x="379260" y="218097"/>
                </a:lnTo>
                <a:lnTo>
                  <a:pt x="398043" y="206286"/>
                </a:lnTo>
                <a:lnTo>
                  <a:pt x="398043" y="101206"/>
                </a:lnTo>
                <a:close/>
              </a:path>
              <a:path w="795019" h="234950">
                <a:moveTo>
                  <a:pt x="618540" y="4216"/>
                </a:moveTo>
                <a:lnTo>
                  <a:pt x="547725" y="4216"/>
                </a:lnTo>
                <a:lnTo>
                  <a:pt x="503758" y="77927"/>
                </a:lnTo>
                <a:lnTo>
                  <a:pt x="503123" y="77927"/>
                </a:lnTo>
                <a:lnTo>
                  <a:pt x="458800" y="4216"/>
                </a:lnTo>
                <a:lnTo>
                  <a:pt x="387692" y="4216"/>
                </a:lnTo>
                <a:lnTo>
                  <a:pt x="471424" y="140322"/>
                </a:lnTo>
                <a:lnTo>
                  <a:pt x="471424" y="230543"/>
                </a:lnTo>
                <a:lnTo>
                  <a:pt x="534797" y="230543"/>
                </a:lnTo>
                <a:lnTo>
                  <a:pt x="534797" y="140322"/>
                </a:lnTo>
                <a:lnTo>
                  <a:pt x="618540" y="4216"/>
                </a:lnTo>
                <a:close/>
              </a:path>
              <a:path w="795019" h="234950">
                <a:moveTo>
                  <a:pt x="794753" y="177203"/>
                </a:moveTo>
                <a:lnTo>
                  <a:pt x="685469" y="177203"/>
                </a:lnTo>
                <a:lnTo>
                  <a:pt x="685469" y="139103"/>
                </a:lnTo>
                <a:lnTo>
                  <a:pt x="781177" y="139103"/>
                </a:lnTo>
                <a:lnTo>
                  <a:pt x="781177" y="92113"/>
                </a:lnTo>
                <a:lnTo>
                  <a:pt x="685469" y="92113"/>
                </a:lnTo>
                <a:lnTo>
                  <a:pt x="685469" y="57823"/>
                </a:lnTo>
                <a:lnTo>
                  <a:pt x="793788" y="57823"/>
                </a:lnTo>
                <a:lnTo>
                  <a:pt x="793788" y="4483"/>
                </a:lnTo>
                <a:lnTo>
                  <a:pt x="623062" y="4483"/>
                </a:lnTo>
                <a:lnTo>
                  <a:pt x="623062" y="57823"/>
                </a:lnTo>
                <a:lnTo>
                  <a:pt x="623062" y="92113"/>
                </a:lnTo>
                <a:lnTo>
                  <a:pt x="623062" y="139103"/>
                </a:lnTo>
                <a:lnTo>
                  <a:pt x="623062" y="177203"/>
                </a:lnTo>
                <a:lnTo>
                  <a:pt x="623062" y="230543"/>
                </a:lnTo>
                <a:lnTo>
                  <a:pt x="794753" y="230543"/>
                </a:lnTo>
                <a:lnTo>
                  <a:pt x="794753" y="177203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472321" y="1472742"/>
            <a:ext cx="390525" cy="226060"/>
          </a:xfrm>
          <a:custGeom>
            <a:avLst/>
            <a:gdLst/>
            <a:ahLst/>
            <a:cxnLst/>
            <a:rect l="l" t="t" r="r" b="b"/>
            <a:pathLst>
              <a:path w="390525" h="226060">
                <a:moveTo>
                  <a:pt x="203060" y="0"/>
                </a:moveTo>
                <a:lnTo>
                  <a:pt x="0" y="0"/>
                </a:lnTo>
                <a:lnTo>
                  <a:pt x="0" y="54610"/>
                </a:lnTo>
                <a:lnTo>
                  <a:pt x="70485" y="54610"/>
                </a:lnTo>
                <a:lnTo>
                  <a:pt x="70485" y="226060"/>
                </a:lnTo>
                <a:lnTo>
                  <a:pt x="132588" y="226060"/>
                </a:lnTo>
                <a:lnTo>
                  <a:pt x="132588" y="54610"/>
                </a:lnTo>
                <a:lnTo>
                  <a:pt x="203060" y="54610"/>
                </a:lnTo>
                <a:lnTo>
                  <a:pt x="203060" y="0"/>
                </a:lnTo>
                <a:close/>
              </a:path>
              <a:path w="390525" h="226060">
                <a:moveTo>
                  <a:pt x="390283" y="172720"/>
                </a:moveTo>
                <a:lnTo>
                  <a:pt x="281000" y="172720"/>
                </a:lnTo>
                <a:lnTo>
                  <a:pt x="281000" y="134620"/>
                </a:lnTo>
                <a:lnTo>
                  <a:pt x="376707" y="134620"/>
                </a:lnTo>
                <a:lnTo>
                  <a:pt x="376707" y="87630"/>
                </a:lnTo>
                <a:lnTo>
                  <a:pt x="281000" y="87630"/>
                </a:lnTo>
                <a:lnTo>
                  <a:pt x="281000" y="53340"/>
                </a:lnTo>
                <a:lnTo>
                  <a:pt x="389305" y="53340"/>
                </a:lnTo>
                <a:lnTo>
                  <a:pt x="389305" y="0"/>
                </a:lnTo>
                <a:lnTo>
                  <a:pt x="218592" y="0"/>
                </a:lnTo>
                <a:lnTo>
                  <a:pt x="218592" y="53340"/>
                </a:lnTo>
                <a:lnTo>
                  <a:pt x="218592" y="87630"/>
                </a:lnTo>
                <a:lnTo>
                  <a:pt x="218592" y="134620"/>
                </a:lnTo>
                <a:lnTo>
                  <a:pt x="218592" y="172720"/>
                </a:lnTo>
                <a:lnTo>
                  <a:pt x="218592" y="226060"/>
                </a:lnTo>
                <a:lnTo>
                  <a:pt x="390283" y="226060"/>
                </a:lnTo>
                <a:lnTo>
                  <a:pt x="390283" y="172720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899783" y="1472468"/>
            <a:ext cx="243801" cy="22632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896200" y="896518"/>
            <a:ext cx="629285" cy="757555"/>
          </a:xfrm>
          <a:custGeom>
            <a:avLst/>
            <a:gdLst/>
            <a:ahLst/>
            <a:cxnLst/>
            <a:rect l="l" t="t" r="r" b="b"/>
            <a:pathLst>
              <a:path w="629285" h="757555">
                <a:moveTo>
                  <a:pt x="356895" y="690981"/>
                </a:moveTo>
                <a:lnTo>
                  <a:pt x="323049" y="657110"/>
                </a:lnTo>
                <a:lnTo>
                  <a:pt x="222986" y="757148"/>
                </a:lnTo>
                <a:lnTo>
                  <a:pt x="290728" y="757148"/>
                </a:lnTo>
                <a:lnTo>
                  <a:pt x="356895" y="690981"/>
                </a:lnTo>
                <a:close/>
              </a:path>
              <a:path w="629285" h="757555">
                <a:moveTo>
                  <a:pt x="629145" y="711962"/>
                </a:moveTo>
                <a:lnTo>
                  <a:pt x="483781" y="566547"/>
                </a:lnTo>
                <a:lnTo>
                  <a:pt x="448424" y="531177"/>
                </a:lnTo>
                <a:lnTo>
                  <a:pt x="448437" y="485978"/>
                </a:lnTo>
                <a:lnTo>
                  <a:pt x="448462" y="421513"/>
                </a:lnTo>
                <a:lnTo>
                  <a:pt x="447027" y="410032"/>
                </a:lnTo>
                <a:lnTo>
                  <a:pt x="443128" y="397916"/>
                </a:lnTo>
                <a:lnTo>
                  <a:pt x="437324" y="386575"/>
                </a:lnTo>
                <a:lnTo>
                  <a:pt x="430225" y="377431"/>
                </a:lnTo>
                <a:lnTo>
                  <a:pt x="403225" y="350443"/>
                </a:lnTo>
                <a:lnTo>
                  <a:pt x="403225" y="440804"/>
                </a:lnTo>
                <a:lnTo>
                  <a:pt x="403225" y="485978"/>
                </a:lnTo>
                <a:lnTo>
                  <a:pt x="281546" y="364324"/>
                </a:lnTo>
                <a:lnTo>
                  <a:pt x="267843" y="305409"/>
                </a:lnTo>
                <a:lnTo>
                  <a:pt x="403225" y="440804"/>
                </a:lnTo>
                <a:lnTo>
                  <a:pt x="403225" y="350443"/>
                </a:lnTo>
                <a:lnTo>
                  <a:pt x="358178" y="305409"/>
                </a:lnTo>
                <a:lnTo>
                  <a:pt x="261226" y="208495"/>
                </a:lnTo>
                <a:lnTo>
                  <a:pt x="256273" y="201015"/>
                </a:lnTo>
                <a:lnTo>
                  <a:pt x="254622" y="192519"/>
                </a:lnTo>
                <a:lnTo>
                  <a:pt x="256273" y="184010"/>
                </a:lnTo>
                <a:lnTo>
                  <a:pt x="261226" y="176530"/>
                </a:lnTo>
                <a:lnTo>
                  <a:pt x="312864" y="124866"/>
                </a:lnTo>
                <a:lnTo>
                  <a:pt x="312864" y="124726"/>
                </a:lnTo>
                <a:lnTo>
                  <a:pt x="470941" y="124726"/>
                </a:lnTo>
                <a:lnTo>
                  <a:pt x="466636" y="108648"/>
                </a:lnTo>
                <a:lnTo>
                  <a:pt x="458127" y="93687"/>
                </a:lnTo>
                <a:lnTo>
                  <a:pt x="446379" y="81292"/>
                </a:lnTo>
                <a:lnTo>
                  <a:pt x="432371" y="72885"/>
                </a:lnTo>
                <a:lnTo>
                  <a:pt x="258749" y="3441"/>
                </a:lnTo>
                <a:lnTo>
                  <a:pt x="242595" y="0"/>
                </a:lnTo>
                <a:lnTo>
                  <a:pt x="225298" y="1282"/>
                </a:lnTo>
                <a:lnTo>
                  <a:pt x="66154" y="145503"/>
                </a:lnTo>
                <a:lnTo>
                  <a:pt x="37211" y="180949"/>
                </a:lnTo>
                <a:lnTo>
                  <a:pt x="16535" y="220243"/>
                </a:lnTo>
                <a:lnTo>
                  <a:pt x="4127" y="262115"/>
                </a:lnTo>
                <a:lnTo>
                  <a:pt x="0" y="305257"/>
                </a:lnTo>
                <a:lnTo>
                  <a:pt x="4127" y="348411"/>
                </a:lnTo>
                <a:lnTo>
                  <a:pt x="16535" y="390271"/>
                </a:lnTo>
                <a:lnTo>
                  <a:pt x="37211" y="429564"/>
                </a:lnTo>
                <a:lnTo>
                  <a:pt x="66154" y="464997"/>
                </a:lnTo>
                <a:lnTo>
                  <a:pt x="233946" y="632777"/>
                </a:lnTo>
                <a:lnTo>
                  <a:pt x="109562" y="757148"/>
                </a:lnTo>
                <a:lnTo>
                  <a:pt x="177292" y="757148"/>
                </a:lnTo>
                <a:lnTo>
                  <a:pt x="300189" y="634276"/>
                </a:lnTo>
                <a:lnTo>
                  <a:pt x="255054" y="589127"/>
                </a:lnTo>
                <a:lnTo>
                  <a:pt x="277634" y="566547"/>
                </a:lnTo>
                <a:lnTo>
                  <a:pt x="404749" y="693635"/>
                </a:lnTo>
                <a:lnTo>
                  <a:pt x="448818" y="711898"/>
                </a:lnTo>
                <a:lnTo>
                  <a:pt x="629145" y="711962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73865" y="901223"/>
            <a:ext cx="190792" cy="193598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892797" y="1721447"/>
            <a:ext cx="587375" cy="67945"/>
          </a:xfrm>
          <a:custGeom>
            <a:avLst/>
            <a:gdLst/>
            <a:ahLst/>
            <a:cxnLst/>
            <a:rect l="l" t="t" r="r" b="b"/>
            <a:pathLst>
              <a:path w="587375" h="67944">
                <a:moveTo>
                  <a:pt x="587362" y="0"/>
                </a:moveTo>
                <a:lnTo>
                  <a:pt x="0" y="0"/>
                </a:lnTo>
                <a:lnTo>
                  <a:pt x="0" y="67703"/>
                </a:lnTo>
                <a:lnTo>
                  <a:pt x="587362" y="67703"/>
                </a:lnTo>
                <a:lnTo>
                  <a:pt x="587362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12078633" y="8718386"/>
            <a:ext cx="897890" cy="897890"/>
          </a:xfrm>
          <a:custGeom>
            <a:avLst/>
            <a:gdLst/>
            <a:ahLst/>
            <a:cxnLst/>
            <a:rect l="l" t="t" r="r" b="b"/>
            <a:pathLst>
              <a:path w="897890" h="897890">
                <a:moveTo>
                  <a:pt x="258327" y="258533"/>
                </a:moveTo>
                <a:lnTo>
                  <a:pt x="221137" y="291842"/>
                </a:lnTo>
                <a:lnTo>
                  <a:pt x="181367" y="320293"/>
                </a:lnTo>
                <a:lnTo>
                  <a:pt x="139408" y="343871"/>
                </a:lnTo>
                <a:lnTo>
                  <a:pt x="95652" y="362560"/>
                </a:lnTo>
                <a:lnTo>
                  <a:pt x="50490" y="376342"/>
                </a:lnTo>
                <a:lnTo>
                  <a:pt x="4315" y="385203"/>
                </a:lnTo>
                <a:lnTo>
                  <a:pt x="0" y="436085"/>
                </a:lnTo>
                <a:lnTo>
                  <a:pt x="1455" y="487104"/>
                </a:lnTo>
                <a:lnTo>
                  <a:pt x="8680" y="537727"/>
                </a:lnTo>
                <a:lnTo>
                  <a:pt x="21672" y="587421"/>
                </a:lnTo>
                <a:lnTo>
                  <a:pt x="40431" y="635650"/>
                </a:lnTo>
                <a:lnTo>
                  <a:pt x="64954" y="681881"/>
                </a:lnTo>
                <a:lnTo>
                  <a:pt x="95241" y="725581"/>
                </a:lnTo>
                <a:lnTo>
                  <a:pt x="131289" y="766216"/>
                </a:lnTo>
                <a:lnTo>
                  <a:pt x="170443" y="801101"/>
                </a:lnTo>
                <a:lnTo>
                  <a:pt x="212457" y="830625"/>
                </a:lnTo>
                <a:lnTo>
                  <a:pt x="256857" y="854789"/>
                </a:lnTo>
                <a:lnTo>
                  <a:pt x="303171" y="873595"/>
                </a:lnTo>
                <a:lnTo>
                  <a:pt x="350926" y="887046"/>
                </a:lnTo>
                <a:lnTo>
                  <a:pt x="399648" y="895144"/>
                </a:lnTo>
                <a:lnTo>
                  <a:pt x="448865" y="897890"/>
                </a:lnTo>
                <a:lnTo>
                  <a:pt x="497992" y="895206"/>
                </a:lnTo>
                <a:lnTo>
                  <a:pt x="546647" y="887156"/>
                </a:lnTo>
                <a:lnTo>
                  <a:pt x="594355" y="873740"/>
                </a:lnTo>
                <a:lnTo>
                  <a:pt x="640641" y="854956"/>
                </a:lnTo>
                <a:lnTo>
                  <a:pt x="685027" y="830806"/>
                </a:lnTo>
                <a:lnTo>
                  <a:pt x="727039" y="801290"/>
                </a:lnTo>
                <a:lnTo>
                  <a:pt x="766200" y="766406"/>
                </a:lnTo>
                <a:lnTo>
                  <a:pt x="802243" y="725748"/>
                </a:lnTo>
                <a:lnTo>
                  <a:pt x="807457" y="718223"/>
                </a:lnTo>
                <a:lnTo>
                  <a:pt x="448675" y="718223"/>
                </a:lnTo>
                <a:lnTo>
                  <a:pt x="422875" y="716922"/>
                </a:lnTo>
                <a:lnTo>
                  <a:pt x="371960" y="707096"/>
                </a:lnTo>
                <a:lnTo>
                  <a:pt x="323383" y="687346"/>
                </a:lnTo>
                <a:lnTo>
                  <a:pt x="278621" y="657824"/>
                </a:lnTo>
                <a:lnTo>
                  <a:pt x="223698" y="597125"/>
                </a:lnTo>
                <a:lnTo>
                  <a:pt x="199126" y="550319"/>
                </a:lnTo>
                <a:lnTo>
                  <a:pt x="184372" y="500372"/>
                </a:lnTo>
                <a:lnTo>
                  <a:pt x="179460" y="449008"/>
                </a:lnTo>
                <a:lnTo>
                  <a:pt x="180605" y="423245"/>
                </a:lnTo>
                <a:lnTo>
                  <a:pt x="190492" y="372389"/>
                </a:lnTo>
                <a:lnTo>
                  <a:pt x="210218" y="323772"/>
                </a:lnTo>
                <a:lnTo>
                  <a:pt x="239782" y="279002"/>
                </a:lnTo>
                <a:lnTo>
                  <a:pt x="258327" y="258533"/>
                </a:lnTo>
                <a:close/>
              </a:path>
              <a:path w="897890" h="897890">
                <a:moveTo>
                  <a:pt x="639162" y="258343"/>
                </a:moveTo>
                <a:lnTo>
                  <a:pt x="673640" y="300722"/>
                </a:lnTo>
                <a:lnTo>
                  <a:pt x="698289" y="347618"/>
                </a:lnTo>
                <a:lnTo>
                  <a:pt x="713091" y="397514"/>
                </a:lnTo>
                <a:lnTo>
                  <a:pt x="718029" y="448894"/>
                </a:lnTo>
                <a:lnTo>
                  <a:pt x="716801" y="474737"/>
                </a:lnTo>
                <a:lnTo>
                  <a:pt x="706981" y="525652"/>
                </a:lnTo>
                <a:lnTo>
                  <a:pt x="687309" y="574255"/>
                </a:lnTo>
                <a:lnTo>
                  <a:pt x="657713" y="618885"/>
                </a:lnTo>
                <a:lnTo>
                  <a:pt x="596917" y="673924"/>
                </a:lnTo>
                <a:lnTo>
                  <a:pt x="550067" y="698604"/>
                </a:lnTo>
                <a:lnTo>
                  <a:pt x="500143" y="713383"/>
                </a:lnTo>
                <a:lnTo>
                  <a:pt x="448675" y="718223"/>
                </a:lnTo>
                <a:lnTo>
                  <a:pt x="807457" y="718223"/>
                </a:lnTo>
                <a:lnTo>
                  <a:pt x="832531" y="682033"/>
                </a:lnTo>
                <a:lnTo>
                  <a:pt x="857060" y="635793"/>
                </a:lnTo>
                <a:lnTo>
                  <a:pt x="875828" y="587563"/>
                </a:lnTo>
                <a:lnTo>
                  <a:pt x="888832" y="537875"/>
                </a:lnTo>
                <a:lnTo>
                  <a:pt x="896068" y="487263"/>
                </a:lnTo>
                <a:lnTo>
                  <a:pt x="897534" y="436258"/>
                </a:lnTo>
                <a:lnTo>
                  <a:pt x="893226" y="385394"/>
                </a:lnTo>
                <a:lnTo>
                  <a:pt x="846925" y="376342"/>
                </a:lnTo>
                <a:lnTo>
                  <a:pt x="801864" y="362499"/>
                </a:lnTo>
                <a:lnTo>
                  <a:pt x="758093" y="343757"/>
                </a:lnTo>
                <a:lnTo>
                  <a:pt x="716122" y="320151"/>
                </a:lnTo>
                <a:lnTo>
                  <a:pt x="676346" y="291679"/>
                </a:lnTo>
                <a:lnTo>
                  <a:pt x="639162" y="258343"/>
                </a:lnTo>
                <a:close/>
              </a:path>
              <a:path w="897890" h="897890">
                <a:moveTo>
                  <a:pt x="448675" y="0"/>
                </a:moveTo>
                <a:lnTo>
                  <a:pt x="400912" y="2555"/>
                </a:lnTo>
                <a:lnTo>
                  <a:pt x="376160" y="50644"/>
                </a:lnTo>
                <a:lnTo>
                  <a:pt x="362368" y="95822"/>
                </a:lnTo>
                <a:lnTo>
                  <a:pt x="343681" y="139596"/>
                </a:lnTo>
                <a:lnTo>
                  <a:pt x="320106" y="181570"/>
                </a:lnTo>
                <a:lnTo>
                  <a:pt x="291652" y="221348"/>
                </a:lnTo>
                <a:lnTo>
                  <a:pt x="258327" y="258533"/>
                </a:lnTo>
                <a:lnTo>
                  <a:pt x="300571" y="223999"/>
                </a:lnTo>
                <a:lnTo>
                  <a:pt x="347376" y="199336"/>
                </a:lnTo>
                <a:lnTo>
                  <a:pt x="397275" y="184503"/>
                </a:lnTo>
                <a:lnTo>
                  <a:pt x="448675" y="179476"/>
                </a:lnTo>
                <a:lnTo>
                  <a:pt x="576314" y="179476"/>
                </a:lnTo>
                <a:lnTo>
                  <a:pt x="553801" y="139449"/>
                </a:lnTo>
                <a:lnTo>
                  <a:pt x="535080" y="95710"/>
                </a:lnTo>
                <a:lnTo>
                  <a:pt x="521243" y="50581"/>
                </a:lnTo>
                <a:lnTo>
                  <a:pt x="512302" y="4457"/>
                </a:lnTo>
                <a:lnTo>
                  <a:pt x="496438" y="2555"/>
                </a:lnTo>
                <a:lnTo>
                  <a:pt x="480498" y="1157"/>
                </a:lnTo>
                <a:lnTo>
                  <a:pt x="464553" y="294"/>
                </a:lnTo>
                <a:lnTo>
                  <a:pt x="448675" y="0"/>
                </a:lnTo>
                <a:close/>
              </a:path>
              <a:path w="897890" h="897890">
                <a:moveTo>
                  <a:pt x="576314" y="179476"/>
                </a:moveTo>
                <a:lnTo>
                  <a:pt x="448675" y="179476"/>
                </a:lnTo>
                <a:lnTo>
                  <a:pt x="500128" y="184506"/>
                </a:lnTo>
                <a:lnTo>
                  <a:pt x="550046" y="199336"/>
                </a:lnTo>
                <a:lnTo>
                  <a:pt x="596842" y="223919"/>
                </a:lnTo>
                <a:lnTo>
                  <a:pt x="639162" y="258343"/>
                </a:lnTo>
                <a:lnTo>
                  <a:pt x="605853" y="221162"/>
                </a:lnTo>
                <a:lnTo>
                  <a:pt x="577395" y="181398"/>
                </a:lnTo>
                <a:lnTo>
                  <a:pt x="576314" y="17947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11571160" y="8210486"/>
            <a:ext cx="1912620" cy="897890"/>
          </a:xfrm>
          <a:custGeom>
            <a:avLst/>
            <a:gdLst/>
            <a:ahLst/>
            <a:cxnLst/>
            <a:rect l="l" t="t" r="r" b="b"/>
            <a:pathLst>
              <a:path w="1912619" h="897890">
                <a:moveTo>
                  <a:pt x="638784" y="258381"/>
                </a:moveTo>
                <a:lnTo>
                  <a:pt x="605447" y="221195"/>
                </a:lnTo>
                <a:lnTo>
                  <a:pt x="576986" y="181432"/>
                </a:lnTo>
                <a:lnTo>
                  <a:pt x="553389" y="139484"/>
                </a:lnTo>
                <a:lnTo>
                  <a:pt x="534682" y="95745"/>
                </a:lnTo>
                <a:lnTo>
                  <a:pt x="520865" y="50609"/>
                </a:lnTo>
                <a:lnTo>
                  <a:pt x="511924" y="4495"/>
                </a:lnTo>
                <a:lnTo>
                  <a:pt x="496049" y="2590"/>
                </a:lnTo>
                <a:lnTo>
                  <a:pt x="480110" y="1181"/>
                </a:lnTo>
                <a:lnTo>
                  <a:pt x="464172" y="330"/>
                </a:lnTo>
                <a:lnTo>
                  <a:pt x="448297" y="38"/>
                </a:lnTo>
                <a:lnTo>
                  <a:pt x="399148" y="2717"/>
                </a:lnTo>
                <a:lnTo>
                  <a:pt x="350469" y="10769"/>
                </a:lnTo>
                <a:lnTo>
                  <a:pt x="302755" y="24180"/>
                </a:lnTo>
                <a:lnTo>
                  <a:pt x="256463" y="42976"/>
                </a:lnTo>
                <a:lnTo>
                  <a:pt x="212077" y="67132"/>
                </a:lnTo>
                <a:lnTo>
                  <a:pt x="170065" y="96647"/>
                </a:lnTo>
                <a:lnTo>
                  <a:pt x="130911" y="131546"/>
                </a:lnTo>
                <a:lnTo>
                  <a:pt x="98183" y="167995"/>
                </a:lnTo>
                <a:lnTo>
                  <a:pt x="70129" y="206946"/>
                </a:lnTo>
                <a:lnTo>
                  <a:pt x="46748" y="248043"/>
                </a:lnTo>
                <a:lnTo>
                  <a:pt x="28054" y="290868"/>
                </a:lnTo>
                <a:lnTo>
                  <a:pt x="14020" y="335051"/>
                </a:lnTo>
                <a:lnTo>
                  <a:pt x="4673" y="380199"/>
                </a:lnTo>
                <a:lnTo>
                  <a:pt x="0" y="425932"/>
                </a:lnTo>
                <a:lnTo>
                  <a:pt x="0" y="471855"/>
                </a:lnTo>
                <a:lnTo>
                  <a:pt x="4673" y="517588"/>
                </a:lnTo>
                <a:lnTo>
                  <a:pt x="14020" y="562737"/>
                </a:lnTo>
                <a:lnTo>
                  <a:pt x="28054" y="606920"/>
                </a:lnTo>
                <a:lnTo>
                  <a:pt x="46748" y="649757"/>
                </a:lnTo>
                <a:lnTo>
                  <a:pt x="70129" y="690841"/>
                </a:lnTo>
                <a:lnTo>
                  <a:pt x="98183" y="729805"/>
                </a:lnTo>
                <a:lnTo>
                  <a:pt x="130911" y="766254"/>
                </a:lnTo>
                <a:lnTo>
                  <a:pt x="170065" y="801128"/>
                </a:lnTo>
                <a:lnTo>
                  <a:pt x="212077" y="830656"/>
                </a:lnTo>
                <a:lnTo>
                  <a:pt x="256463" y="854798"/>
                </a:lnTo>
                <a:lnTo>
                  <a:pt x="302755" y="873582"/>
                </a:lnTo>
                <a:lnTo>
                  <a:pt x="350469" y="887006"/>
                </a:lnTo>
                <a:lnTo>
                  <a:pt x="399148" y="895045"/>
                </a:lnTo>
                <a:lnTo>
                  <a:pt x="448297" y="897737"/>
                </a:lnTo>
                <a:lnTo>
                  <a:pt x="464223" y="897521"/>
                </a:lnTo>
                <a:lnTo>
                  <a:pt x="480136" y="896632"/>
                </a:lnTo>
                <a:lnTo>
                  <a:pt x="495985" y="895146"/>
                </a:lnTo>
                <a:lnTo>
                  <a:pt x="511746" y="893114"/>
                </a:lnTo>
                <a:lnTo>
                  <a:pt x="520763" y="847064"/>
                </a:lnTo>
                <a:lnTo>
                  <a:pt x="534631" y="801979"/>
                </a:lnTo>
                <a:lnTo>
                  <a:pt x="553377" y="758278"/>
                </a:lnTo>
                <a:lnTo>
                  <a:pt x="575906" y="718261"/>
                </a:lnTo>
                <a:lnTo>
                  <a:pt x="576973" y="716343"/>
                </a:lnTo>
                <a:lnTo>
                  <a:pt x="605447" y="676592"/>
                </a:lnTo>
                <a:lnTo>
                  <a:pt x="638784" y="639419"/>
                </a:lnTo>
                <a:lnTo>
                  <a:pt x="596506" y="673963"/>
                </a:lnTo>
                <a:lnTo>
                  <a:pt x="549630" y="698639"/>
                </a:lnTo>
                <a:lnTo>
                  <a:pt x="499694" y="713422"/>
                </a:lnTo>
                <a:lnTo>
                  <a:pt x="448233" y="718261"/>
                </a:lnTo>
                <a:lnTo>
                  <a:pt x="422465" y="716953"/>
                </a:lnTo>
                <a:lnTo>
                  <a:pt x="371576" y="707097"/>
                </a:lnTo>
                <a:lnTo>
                  <a:pt x="323037" y="687374"/>
                </a:lnTo>
                <a:lnTo>
                  <a:pt x="278269" y="657923"/>
                </a:lnTo>
                <a:lnTo>
                  <a:pt x="223329" y="597217"/>
                </a:lnTo>
                <a:lnTo>
                  <a:pt x="198742" y="550341"/>
                </a:lnTo>
                <a:lnTo>
                  <a:pt x="183984" y="500367"/>
                </a:lnTo>
                <a:lnTo>
                  <a:pt x="179070" y="449046"/>
                </a:lnTo>
                <a:lnTo>
                  <a:pt x="180225" y="423240"/>
                </a:lnTo>
                <a:lnTo>
                  <a:pt x="190042" y="372325"/>
                </a:lnTo>
                <a:lnTo>
                  <a:pt x="209740" y="323723"/>
                </a:lnTo>
                <a:lnTo>
                  <a:pt x="239382" y="279031"/>
                </a:lnTo>
                <a:lnTo>
                  <a:pt x="300189" y="224015"/>
                </a:lnTo>
                <a:lnTo>
                  <a:pt x="347002" y="199364"/>
                </a:lnTo>
                <a:lnTo>
                  <a:pt x="396887" y="184531"/>
                </a:lnTo>
                <a:lnTo>
                  <a:pt x="448297" y="179514"/>
                </a:lnTo>
                <a:lnTo>
                  <a:pt x="499706" y="184531"/>
                </a:lnTo>
                <a:lnTo>
                  <a:pt x="549605" y="199364"/>
                </a:lnTo>
                <a:lnTo>
                  <a:pt x="596430" y="223951"/>
                </a:lnTo>
                <a:lnTo>
                  <a:pt x="638784" y="258381"/>
                </a:lnTo>
                <a:close/>
              </a:path>
              <a:path w="1912619" h="897890">
                <a:moveTo>
                  <a:pt x="897166" y="448868"/>
                </a:moveTo>
                <a:lnTo>
                  <a:pt x="896061" y="417004"/>
                </a:lnTo>
                <a:lnTo>
                  <a:pt x="892670" y="385241"/>
                </a:lnTo>
                <a:lnTo>
                  <a:pt x="846543" y="376301"/>
                </a:lnTo>
                <a:lnTo>
                  <a:pt x="801408" y="362483"/>
                </a:lnTo>
                <a:lnTo>
                  <a:pt x="757669" y="343763"/>
                </a:lnTo>
                <a:lnTo>
                  <a:pt x="715721" y="320179"/>
                </a:lnTo>
                <a:lnTo>
                  <a:pt x="675970" y="291719"/>
                </a:lnTo>
                <a:lnTo>
                  <a:pt x="638784" y="258381"/>
                </a:lnTo>
                <a:lnTo>
                  <a:pt x="673227" y="300723"/>
                </a:lnTo>
                <a:lnTo>
                  <a:pt x="697877" y="347624"/>
                </a:lnTo>
                <a:lnTo>
                  <a:pt x="712685" y="397510"/>
                </a:lnTo>
                <a:lnTo>
                  <a:pt x="717626" y="448868"/>
                </a:lnTo>
                <a:lnTo>
                  <a:pt x="716394" y="474738"/>
                </a:lnTo>
                <a:lnTo>
                  <a:pt x="706526" y="525589"/>
                </a:lnTo>
                <a:lnTo>
                  <a:pt x="686866" y="574205"/>
                </a:lnTo>
                <a:lnTo>
                  <a:pt x="657339" y="618921"/>
                </a:lnTo>
                <a:lnTo>
                  <a:pt x="638784" y="639419"/>
                </a:lnTo>
                <a:lnTo>
                  <a:pt x="675970" y="606082"/>
                </a:lnTo>
                <a:lnTo>
                  <a:pt x="715721" y="577608"/>
                </a:lnTo>
                <a:lnTo>
                  <a:pt x="757643" y="553999"/>
                </a:lnTo>
                <a:lnTo>
                  <a:pt x="801344" y="535254"/>
                </a:lnTo>
                <a:lnTo>
                  <a:pt x="846429" y="521385"/>
                </a:lnTo>
                <a:lnTo>
                  <a:pt x="892479" y="512368"/>
                </a:lnTo>
                <a:lnTo>
                  <a:pt x="895985" y="480707"/>
                </a:lnTo>
                <a:lnTo>
                  <a:pt x="897166" y="448868"/>
                </a:lnTo>
                <a:close/>
              </a:path>
              <a:path w="1912619" h="897890">
                <a:moveTo>
                  <a:pt x="1273683" y="258533"/>
                </a:moveTo>
                <a:lnTo>
                  <a:pt x="1236497" y="291858"/>
                </a:lnTo>
                <a:lnTo>
                  <a:pt x="1196708" y="320319"/>
                </a:lnTo>
                <a:lnTo>
                  <a:pt x="1154734" y="343890"/>
                </a:lnTo>
                <a:lnTo>
                  <a:pt x="1110970" y="362572"/>
                </a:lnTo>
                <a:lnTo>
                  <a:pt x="1065796" y="376351"/>
                </a:lnTo>
                <a:lnTo>
                  <a:pt x="1019619" y="385203"/>
                </a:lnTo>
                <a:lnTo>
                  <a:pt x="1016215" y="416979"/>
                </a:lnTo>
                <a:lnTo>
                  <a:pt x="1015098" y="448868"/>
                </a:lnTo>
                <a:lnTo>
                  <a:pt x="1016279" y="480733"/>
                </a:lnTo>
                <a:lnTo>
                  <a:pt x="1019797" y="512419"/>
                </a:lnTo>
                <a:lnTo>
                  <a:pt x="1065847" y="521398"/>
                </a:lnTo>
                <a:lnTo>
                  <a:pt x="1110919" y="535266"/>
                </a:lnTo>
                <a:lnTo>
                  <a:pt x="1154620" y="554012"/>
                </a:lnTo>
                <a:lnTo>
                  <a:pt x="1196543" y="577608"/>
                </a:lnTo>
                <a:lnTo>
                  <a:pt x="1236306" y="606082"/>
                </a:lnTo>
                <a:lnTo>
                  <a:pt x="1273492" y="639394"/>
                </a:lnTo>
                <a:lnTo>
                  <a:pt x="1239050" y="597217"/>
                </a:lnTo>
                <a:lnTo>
                  <a:pt x="1214412" y="550392"/>
                </a:lnTo>
                <a:lnTo>
                  <a:pt x="1199654" y="500468"/>
                </a:lnTo>
                <a:lnTo>
                  <a:pt x="1194803" y="449084"/>
                </a:lnTo>
                <a:lnTo>
                  <a:pt x="1196035" y="423214"/>
                </a:lnTo>
                <a:lnTo>
                  <a:pt x="1205877" y="372389"/>
                </a:lnTo>
                <a:lnTo>
                  <a:pt x="1225575" y="323761"/>
                </a:lnTo>
                <a:lnTo>
                  <a:pt x="1255217" y="278955"/>
                </a:lnTo>
                <a:lnTo>
                  <a:pt x="1273683" y="258533"/>
                </a:lnTo>
                <a:close/>
              </a:path>
              <a:path w="1912619" h="897890">
                <a:moveTo>
                  <a:pt x="1912378" y="471932"/>
                </a:moveTo>
                <a:lnTo>
                  <a:pt x="1912353" y="425996"/>
                </a:lnTo>
                <a:lnTo>
                  <a:pt x="1907667" y="380238"/>
                </a:lnTo>
                <a:lnTo>
                  <a:pt x="1898294" y="335076"/>
                </a:lnTo>
                <a:lnTo>
                  <a:pt x="1884248" y="290880"/>
                </a:lnTo>
                <a:lnTo>
                  <a:pt x="1865541" y="248031"/>
                </a:lnTo>
                <a:lnTo>
                  <a:pt x="1842160" y="206933"/>
                </a:lnTo>
                <a:lnTo>
                  <a:pt x="1814093" y="167957"/>
                </a:lnTo>
                <a:lnTo>
                  <a:pt x="1781365" y="131508"/>
                </a:lnTo>
                <a:lnTo>
                  <a:pt x="1742211" y="96621"/>
                </a:lnTo>
                <a:lnTo>
                  <a:pt x="1700212" y="67094"/>
                </a:lnTo>
                <a:lnTo>
                  <a:pt x="1655813" y="42938"/>
                </a:lnTo>
                <a:lnTo>
                  <a:pt x="1609534" y="24155"/>
                </a:lnTo>
                <a:lnTo>
                  <a:pt x="1561820" y="10731"/>
                </a:lnTo>
                <a:lnTo>
                  <a:pt x="1513166" y="2679"/>
                </a:lnTo>
                <a:lnTo>
                  <a:pt x="1464043" y="0"/>
                </a:lnTo>
                <a:lnTo>
                  <a:pt x="1448142" y="304"/>
                </a:lnTo>
                <a:lnTo>
                  <a:pt x="1432191" y="1193"/>
                </a:lnTo>
                <a:lnTo>
                  <a:pt x="1416240" y="2616"/>
                </a:lnTo>
                <a:lnTo>
                  <a:pt x="1400327" y="4533"/>
                </a:lnTo>
                <a:lnTo>
                  <a:pt x="1391488" y="50711"/>
                </a:lnTo>
                <a:lnTo>
                  <a:pt x="1377708" y="95872"/>
                </a:lnTo>
                <a:lnTo>
                  <a:pt x="1359027" y="139623"/>
                </a:lnTo>
                <a:lnTo>
                  <a:pt x="1335443" y="181584"/>
                </a:lnTo>
                <a:lnTo>
                  <a:pt x="1306995" y="221348"/>
                </a:lnTo>
                <a:lnTo>
                  <a:pt x="1273683" y="258533"/>
                </a:lnTo>
                <a:lnTo>
                  <a:pt x="1315847" y="224078"/>
                </a:lnTo>
                <a:lnTo>
                  <a:pt x="1362646" y="199428"/>
                </a:lnTo>
                <a:lnTo>
                  <a:pt x="1412494" y="184619"/>
                </a:lnTo>
                <a:lnTo>
                  <a:pt x="1463840" y="179666"/>
                </a:lnTo>
                <a:lnTo>
                  <a:pt x="1515364" y="184581"/>
                </a:lnTo>
                <a:lnTo>
                  <a:pt x="1565287" y="199364"/>
                </a:lnTo>
                <a:lnTo>
                  <a:pt x="1612112" y="224002"/>
                </a:lnTo>
                <a:lnTo>
                  <a:pt x="1654327" y="258533"/>
                </a:lnTo>
                <a:lnTo>
                  <a:pt x="1688884" y="300812"/>
                </a:lnTo>
                <a:lnTo>
                  <a:pt x="1713572" y="347687"/>
                </a:lnTo>
                <a:lnTo>
                  <a:pt x="1728355" y="397624"/>
                </a:lnTo>
                <a:lnTo>
                  <a:pt x="1733194" y="449084"/>
                </a:lnTo>
                <a:lnTo>
                  <a:pt x="1732051" y="474853"/>
                </a:lnTo>
                <a:lnTo>
                  <a:pt x="1722234" y="525741"/>
                </a:lnTo>
                <a:lnTo>
                  <a:pt x="1702536" y="574370"/>
                </a:lnTo>
                <a:lnTo>
                  <a:pt x="1672958" y="618998"/>
                </a:lnTo>
                <a:lnTo>
                  <a:pt x="1612239" y="673938"/>
                </a:lnTo>
                <a:lnTo>
                  <a:pt x="1565376" y="698614"/>
                </a:lnTo>
                <a:lnTo>
                  <a:pt x="1515465" y="713397"/>
                </a:lnTo>
                <a:lnTo>
                  <a:pt x="1464043" y="718235"/>
                </a:lnTo>
                <a:lnTo>
                  <a:pt x="1438160" y="717016"/>
                </a:lnTo>
                <a:lnTo>
                  <a:pt x="1387208" y="707199"/>
                </a:lnTo>
                <a:lnTo>
                  <a:pt x="1338580" y="687514"/>
                </a:lnTo>
                <a:lnTo>
                  <a:pt x="1293914" y="657860"/>
                </a:lnTo>
                <a:lnTo>
                  <a:pt x="1273492" y="639394"/>
                </a:lnTo>
                <a:lnTo>
                  <a:pt x="1306830" y="676567"/>
                </a:lnTo>
                <a:lnTo>
                  <a:pt x="1335303" y="716343"/>
                </a:lnTo>
                <a:lnTo>
                  <a:pt x="1358912" y="758291"/>
                </a:lnTo>
                <a:lnTo>
                  <a:pt x="1377670" y="802043"/>
                </a:lnTo>
                <a:lnTo>
                  <a:pt x="1391577" y="847166"/>
                </a:lnTo>
                <a:lnTo>
                  <a:pt x="1400632" y="893267"/>
                </a:lnTo>
                <a:lnTo>
                  <a:pt x="1416418" y="895261"/>
                </a:lnTo>
                <a:lnTo>
                  <a:pt x="1432280" y="896670"/>
                </a:lnTo>
                <a:lnTo>
                  <a:pt x="1448206" y="897534"/>
                </a:lnTo>
                <a:lnTo>
                  <a:pt x="1464157" y="897890"/>
                </a:lnTo>
                <a:lnTo>
                  <a:pt x="1513306" y="895210"/>
                </a:lnTo>
                <a:lnTo>
                  <a:pt x="1561973" y="887158"/>
                </a:lnTo>
                <a:lnTo>
                  <a:pt x="1609699" y="873734"/>
                </a:lnTo>
                <a:lnTo>
                  <a:pt x="1655991" y="854951"/>
                </a:lnTo>
                <a:lnTo>
                  <a:pt x="1700390" y="830808"/>
                </a:lnTo>
                <a:lnTo>
                  <a:pt x="1742401" y="801293"/>
                </a:lnTo>
                <a:lnTo>
                  <a:pt x="1781556" y="766406"/>
                </a:lnTo>
                <a:lnTo>
                  <a:pt x="1814283" y="729957"/>
                </a:lnTo>
                <a:lnTo>
                  <a:pt x="1822716" y="718235"/>
                </a:lnTo>
                <a:lnTo>
                  <a:pt x="1842325" y="690994"/>
                </a:lnTo>
                <a:lnTo>
                  <a:pt x="1865693" y="649884"/>
                </a:lnTo>
                <a:lnTo>
                  <a:pt x="1884375" y="607047"/>
                </a:lnTo>
                <a:lnTo>
                  <a:pt x="1898383" y="562851"/>
                </a:lnTo>
                <a:lnTo>
                  <a:pt x="1907717" y="517677"/>
                </a:lnTo>
                <a:lnTo>
                  <a:pt x="1912378" y="471932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12078720" y="7702653"/>
            <a:ext cx="897255" cy="897890"/>
          </a:xfrm>
          <a:custGeom>
            <a:avLst/>
            <a:gdLst/>
            <a:ahLst/>
            <a:cxnLst/>
            <a:rect l="l" t="t" r="r" b="b"/>
            <a:pathLst>
              <a:path w="897254" h="897890">
                <a:moveTo>
                  <a:pt x="258066" y="639368"/>
                </a:moveTo>
                <a:lnTo>
                  <a:pt x="291394" y="676530"/>
                </a:lnTo>
                <a:lnTo>
                  <a:pt x="319862" y="716280"/>
                </a:lnTo>
                <a:lnTo>
                  <a:pt x="343467" y="758215"/>
                </a:lnTo>
                <a:lnTo>
                  <a:pt x="362209" y="801927"/>
                </a:lnTo>
                <a:lnTo>
                  <a:pt x="376085" y="847012"/>
                </a:lnTo>
                <a:lnTo>
                  <a:pt x="385092" y="893063"/>
                </a:lnTo>
                <a:lnTo>
                  <a:pt x="400861" y="895054"/>
                </a:lnTo>
                <a:lnTo>
                  <a:pt x="416759" y="896512"/>
                </a:lnTo>
                <a:lnTo>
                  <a:pt x="432705" y="897407"/>
                </a:lnTo>
                <a:lnTo>
                  <a:pt x="448617" y="897712"/>
                </a:lnTo>
                <a:lnTo>
                  <a:pt x="464569" y="897466"/>
                </a:lnTo>
                <a:lnTo>
                  <a:pt x="480480" y="896564"/>
                </a:lnTo>
                <a:lnTo>
                  <a:pt x="496321" y="895074"/>
                </a:lnTo>
                <a:lnTo>
                  <a:pt x="512066" y="893063"/>
                </a:lnTo>
                <a:lnTo>
                  <a:pt x="521068" y="847012"/>
                </a:lnTo>
                <a:lnTo>
                  <a:pt x="534941" y="801927"/>
                </a:lnTo>
                <a:lnTo>
                  <a:pt x="553683" y="758215"/>
                </a:lnTo>
                <a:lnTo>
                  <a:pt x="576191" y="718235"/>
                </a:lnTo>
                <a:lnTo>
                  <a:pt x="448617" y="718235"/>
                </a:lnTo>
                <a:lnTo>
                  <a:pt x="397084" y="713303"/>
                </a:lnTo>
                <a:lnTo>
                  <a:pt x="347017" y="698550"/>
                </a:lnTo>
                <a:lnTo>
                  <a:pt x="300320" y="673915"/>
                </a:lnTo>
                <a:lnTo>
                  <a:pt x="278562" y="657890"/>
                </a:lnTo>
                <a:lnTo>
                  <a:pt x="258066" y="639368"/>
                </a:lnTo>
                <a:close/>
              </a:path>
              <a:path w="897254" h="897890">
                <a:moveTo>
                  <a:pt x="639104" y="639368"/>
                </a:moveTo>
                <a:lnTo>
                  <a:pt x="596818" y="673917"/>
                </a:lnTo>
                <a:lnTo>
                  <a:pt x="549957" y="698585"/>
                </a:lnTo>
                <a:lnTo>
                  <a:pt x="500044" y="713363"/>
                </a:lnTo>
                <a:lnTo>
                  <a:pt x="448617" y="718235"/>
                </a:lnTo>
                <a:lnTo>
                  <a:pt x="576191" y="718235"/>
                </a:lnTo>
                <a:lnTo>
                  <a:pt x="577292" y="716280"/>
                </a:lnTo>
                <a:lnTo>
                  <a:pt x="605766" y="676530"/>
                </a:lnTo>
                <a:lnTo>
                  <a:pt x="639104" y="639368"/>
                </a:lnTo>
                <a:close/>
              </a:path>
              <a:path w="897254" h="897890">
                <a:moveTo>
                  <a:pt x="448617" y="0"/>
                </a:moveTo>
                <a:lnTo>
                  <a:pt x="399466" y="2683"/>
                </a:lnTo>
                <a:lnTo>
                  <a:pt x="350793" y="10733"/>
                </a:lnTo>
                <a:lnTo>
                  <a:pt x="303072" y="24150"/>
                </a:lnTo>
                <a:lnTo>
                  <a:pt x="256780" y="42935"/>
                </a:lnTo>
                <a:lnTo>
                  <a:pt x="212392" y="67087"/>
                </a:lnTo>
                <a:lnTo>
                  <a:pt x="170384" y="96607"/>
                </a:lnTo>
                <a:lnTo>
                  <a:pt x="131231" y="131495"/>
                </a:lnTo>
                <a:lnTo>
                  <a:pt x="95177" y="172130"/>
                </a:lnTo>
                <a:lnTo>
                  <a:pt x="64884" y="215827"/>
                </a:lnTo>
                <a:lnTo>
                  <a:pt x="40357" y="262053"/>
                </a:lnTo>
                <a:lnTo>
                  <a:pt x="21600" y="310270"/>
                </a:lnTo>
                <a:lnTo>
                  <a:pt x="8619" y="359943"/>
                </a:lnTo>
                <a:lnTo>
                  <a:pt x="1417" y="410537"/>
                </a:lnTo>
                <a:lnTo>
                  <a:pt x="0" y="461516"/>
                </a:lnTo>
                <a:lnTo>
                  <a:pt x="4371" y="512343"/>
                </a:lnTo>
                <a:lnTo>
                  <a:pt x="50414" y="521346"/>
                </a:lnTo>
                <a:lnTo>
                  <a:pt x="95490" y="535220"/>
                </a:lnTo>
                <a:lnTo>
                  <a:pt x="139196" y="553962"/>
                </a:lnTo>
                <a:lnTo>
                  <a:pt x="181129" y="577570"/>
                </a:lnTo>
                <a:lnTo>
                  <a:pt x="220886" y="606040"/>
                </a:lnTo>
                <a:lnTo>
                  <a:pt x="258066" y="639368"/>
                </a:lnTo>
                <a:lnTo>
                  <a:pt x="223622" y="597173"/>
                </a:lnTo>
                <a:lnTo>
                  <a:pt x="198999" y="550362"/>
                </a:lnTo>
                <a:lnTo>
                  <a:pt x="184237" y="500408"/>
                </a:lnTo>
                <a:lnTo>
                  <a:pt x="179402" y="449021"/>
                </a:lnTo>
                <a:lnTo>
                  <a:pt x="180625" y="423158"/>
                </a:lnTo>
                <a:lnTo>
                  <a:pt x="190375" y="372275"/>
                </a:lnTo>
                <a:lnTo>
                  <a:pt x="210070" y="323660"/>
                </a:lnTo>
                <a:lnTo>
                  <a:pt x="239777" y="278888"/>
                </a:lnTo>
                <a:lnTo>
                  <a:pt x="300428" y="224010"/>
                </a:lnTo>
                <a:lnTo>
                  <a:pt x="347223" y="199367"/>
                </a:lnTo>
                <a:lnTo>
                  <a:pt x="397081" y="184559"/>
                </a:lnTo>
                <a:lnTo>
                  <a:pt x="448439" y="179616"/>
                </a:lnTo>
                <a:lnTo>
                  <a:pt x="807175" y="179616"/>
                </a:lnTo>
                <a:lnTo>
                  <a:pt x="801986" y="172130"/>
                </a:lnTo>
                <a:lnTo>
                  <a:pt x="765939" y="131495"/>
                </a:lnTo>
                <a:lnTo>
                  <a:pt x="726785" y="96607"/>
                </a:lnTo>
                <a:lnTo>
                  <a:pt x="684775" y="67087"/>
                </a:lnTo>
                <a:lnTo>
                  <a:pt x="640387" y="42935"/>
                </a:lnTo>
                <a:lnTo>
                  <a:pt x="594099" y="24150"/>
                </a:lnTo>
                <a:lnTo>
                  <a:pt x="546390" y="10733"/>
                </a:lnTo>
                <a:lnTo>
                  <a:pt x="497736" y="2683"/>
                </a:lnTo>
                <a:lnTo>
                  <a:pt x="448617" y="0"/>
                </a:lnTo>
                <a:close/>
              </a:path>
              <a:path w="897254" h="897890">
                <a:moveTo>
                  <a:pt x="807175" y="179616"/>
                </a:moveTo>
                <a:lnTo>
                  <a:pt x="448439" y="179616"/>
                </a:lnTo>
                <a:lnTo>
                  <a:pt x="499950" y="184534"/>
                </a:lnTo>
                <a:lnTo>
                  <a:pt x="549868" y="199301"/>
                </a:lnTo>
                <a:lnTo>
                  <a:pt x="596690" y="223935"/>
                </a:lnTo>
                <a:lnTo>
                  <a:pt x="638914" y="258457"/>
                </a:lnTo>
                <a:lnTo>
                  <a:pt x="673463" y="300741"/>
                </a:lnTo>
                <a:lnTo>
                  <a:pt x="698147" y="347614"/>
                </a:lnTo>
                <a:lnTo>
                  <a:pt x="712934" y="397550"/>
                </a:lnTo>
                <a:lnTo>
                  <a:pt x="717794" y="449021"/>
                </a:lnTo>
                <a:lnTo>
                  <a:pt x="716629" y="474786"/>
                </a:lnTo>
                <a:lnTo>
                  <a:pt x="706762" y="525645"/>
                </a:lnTo>
                <a:lnTo>
                  <a:pt x="687069" y="574246"/>
                </a:lnTo>
                <a:lnTo>
                  <a:pt x="657547" y="618947"/>
                </a:lnTo>
                <a:lnTo>
                  <a:pt x="639104" y="639368"/>
                </a:lnTo>
                <a:lnTo>
                  <a:pt x="676282" y="606040"/>
                </a:lnTo>
                <a:lnTo>
                  <a:pt x="716035" y="577570"/>
                </a:lnTo>
                <a:lnTo>
                  <a:pt x="757962" y="553962"/>
                </a:lnTo>
                <a:lnTo>
                  <a:pt x="801662" y="535220"/>
                </a:lnTo>
                <a:lnTo>
                  <a:pt x="846733" y="521346"/>
                </a:lnTo>
                <a:lnTo>
                  <a:pt x="892774" y="512343"/>
                </a:lnTo>
                <a:lnTo>
                  <a:pt x="897153" y="461516"/>
                </a:lnTo>
                <a:lnTo>
                  <a:pt x="895739" y="410537"/>
                </a:lnTo>
                <a:lnTo>
                  <a:pt x="888539" y="359943"/>
                </a:lnTo>
                <a:lnTo>
                  <a:pt x="875558" y="310270"/>
                </a:lnTo>
                <a:lnTo>
                  <a:pt x="856801" y="262053"/>
                </a:lnTo>
                <a:lnTo>
                  <a:pt x="832276" y="215827"/>
                </a:lnTo>
                <a:lnTo>
                  <a:pt x="807175" y="17961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10913765" y="9608648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1" y="217700"/>
                </a:lnTo>
                <a:lnTo>
                  <a:pt x="64886" y="163652"/>
                </a:lnTo>
                <a:lnTo>
                  <a:pt x="65305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2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25" y="0"/>
                </a:moveTo>
                <a:lnTo>
                  <a:pt x="155345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8" y="65430"/>
                </a:lnTo>
                <a:lnTo>
                  <a:pt x="201367" y="50838"/>
                </a:lnTo>
                <a:lnTo>
                  <a:pt x="191794" y="26721"/>
                </a:lnTo>
                <a:lnTo>
                  <a:pt x="186232" y="1625"/>
                </a:lnTo>
                <a:lnTo>
                  <a:pt x="178561" y="584"/>
                </a:lnTo>
                <a:lnTo>
                  <a:pt x="170725" y="0"/>
                </a:lnTo>
                <a:close/>
              </a:path>
              <a:path w="326390" h="327659">
                <a:moveTo>
                  <a:pt x="210108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5" y="73488"/>
                </a:lnTo>
                <a:lnTo>
                  <a:pt x="210108" y="65430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10727995" y="9423475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195"/>
                </a:moveTo>
                <a:lnTo>
                  <a:pt x="215544" y="73507"/>
                </a:lnTo>
                <a:lnTo>
                  <a:pt x="210718" y="65443"/>
                </a:lnTo>
                <a:lnTo>
                  <a:pt x="201968" y="50850"/>
                </a:lnTo>
                <a:lnTo>
                  <a:pt x="192405" y="26733"/>
                </a:lnTo>
                <a:lnTo>
                  <a:pt x="186855" y="1638"/>
                </a:lnTo>
                <a:lnTo>
                  <a:pt x="179158" y="596"/>
                </a:lnTo>
                <a:lnTo>
                  <a:pt x="171348" y="12"/>
                </a:lnTo>
                <a:lnTo>
                  <a:pt x="163652" y="12"/>
                </a:lnTo>
                <a:lnTo>
                  <a:pt x="102082" y="12001"/>
                </a:lnTo>
                <a:lnTo>
                  <a:pt x="47942" y="47955"/>
                </a:lnTo>
                <a:lnTo>
                  <a:pt x="21310" y="82854"/>
                </a:lnTo>
                <a:lnTo>
                  <a:pt x="5334" y="122161"/>
                </a:lnTo>
                <a:lnTo>
                  <a:pt x="0" y="163652"/>
                </a:lnTo>
                <a:lnTo>
                  <a:pt x="5334" y="205168"/>
                </a:lnTo>
                <a:lnTo>
                  <a:pt x="21310" y="244462"/>
                </a:lnTo>
                <a:lnTo>
                  <a:pt x="47942" y="279361"/>
                </a:lnTo>
                <a:lnTo>
                  <a:pt x="102082" y="315315"/>
                </a:lnTo>
                <a:lnTo>
                  <a:pt x="163652" y="327304"/>
                </a:lnTo>
                <a:lnTo>
                  <a:pt x="171386" y="327367"/>
                </a:lnTo>
                <a:lnTo>
                  <a:pt x="179158" y="326720"/>
                </a:lnTo>
                <a:lnTo>
                  <a:pt x="186791" y="325615"/>
                </a:lnTo>
                <a:lnTo>
                  <a:pt x="192379" y="300558"/>
                </a:lnTo>
                <a:lnTo>
                  <a:pt x="201968" y="276453"/>
                </a:lnTo>
                <a:lnTo>
                  <a:pt x="210718" y="261861"/>
                </a:lnTo>
                <a:lnTo>
                  <a:pt x="215544" y="253809"/>
                </a:lnTo>
                <a:lnTo>
                  <a:pt x="233108" y="233121"/>
                </a:lnTo>
                <a:lnTo>
                  <a:pt x="217690" y="245719"/>
                </a:lnTo>
                <a:lnTo>
                  <a:pt x="200596" y="254711"/>
                </a:lnTo>
                <a:lnTo>
                  <a:pt x="182397" y="260096"/>
                </a:lnTo>
                <a:lnTo>
                  <a:pt x="163626" y="261861"/>
                </a:lnTo>
                <a:lnTo>
                  <a:pt x="154228" y="261391"/>
                </a:lnTo>
                <a:lnTo>
                  <a:pt x="109626" y="245694"/>
                </a:lnTo>
                <a:lnTo>
                  <a:pt x="81622" y="217716"/>
                </a:lnTo>
                <a:lnTo>
                  <a:pt x="65493" y="163652"/>
                </a:lnTo>
                <a:lnTo>
                  <a:pt x="65913" y="154305"/>
                </a:lnTo>
                <a:lnTo>
                  <a:pt x="81648" y="109639"/>
                </a:lnTo>
                <a:lnTo>
                  <a:pt x="109651" y="81673"/>
                </a:lnTo>
                <a:lnTo>
                  <a:pt x="163652" y="65443"/>
                </a:lnTo>
                <a:lnTo>
                  <a:pt x="182397" y="67271"/>
                </a:lnTo>
                <a:lnTo>
                  <a:pt x="200596" y="72682"/>
                </a:lnTo>
                <a:lnTo>
                  <a:pt x="217703" y="81673"/>
                </a:lnTo>
                <a:lnTo>
                  <a:pt x="233108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66" y="140449"/>
                </a:lnTo>
                <a:lnTo>
                  <a:pt x="300558" y="134899"/>
                </a:lnTo>
                <a:lnTo>
                  <a:pt x="276453" y="125336"/>
                </a:lnTo>
                <a:lnTo>
                  <a:pt x="253796" y="111760"/>
                </a:lnTo>
                <a:lnTo>
                  <a:pt x="233108" y="94195"/>
                </a:lnTo>
                <a:lnTo>
                  <a:pt x="245681" y="109664"/>
                </a:lnTo>
                <a:lnTo>
                  <a:pt x="254647" y="126733"/>
                </a:lnTo>
                <a:lnTo>
                  <a:pt x="260045" y="144957"/>
                </a:lnTo>
                <a:lnTo>
                  <a:pt x="261848" y="163715"/>
                </a:lnTo>
                <a:lnTo>
                  <a:pt x="261404" y="173088"/>
                </a:lnTo>
                <a:lnTo>
                  <a:pt x="245694" y="217728"/>
                </a:lnTo>
                <a:lnTo>
                  <a:pt x="233108" y="233121"/>
                </a:lnTo>
                <a:lnTo>
                  <a:pt x="253796" y="215557"/>
                </a:lnTo>
                <a:lnTo>
                  <a:pt x="276440" y="201980"/>
                </a:lnTo>
                <a:lnTo>
                  <a:pt x="300532" y="192405"/>
                </a:lnTo>
                <a:lnTo>
                  <a:pt x="325602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65" y="111810"/>
                </a:lnTo>
                <a:lnTo>
                  <a:pt x="421208" y="125374"/>
                </a:lnTo>
                <a:lnTo>
                  <a:pt x="397065" y="134924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72"/>
                </a:lnTo>
                <a:lnTo>
                  <a:pt x="372021" y="186817"/>
                </a:lnTo>
                <a:lnTo>
                  <a:pt x="397078" y="192405"/>
                </a:lnTo>
                <a:lnTo>
                  <a:pt x="421170" y="201980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54" y="217728"/>
                </a:lnTo>
                <a:lnTo>
                  <a:pt x="442976" y="200672"/>
                </a:lnTo>
                <a:lnTo>
                  <a:pt x="437591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93" y="109651"/>
                </a:lnTo>
                <a:lnTo>
                  <a:pt x="457847" y="101701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52"/>
                </a:moveTo>
                <a:lnTo>
                  <a:pt x="692302" y="122161"/>
                </a:lnTo>
                <a:lnTo>
                  <a:pt x="676300" y="82854"/>
                </a:lnTo>
                <a:lnTo>
                  <a:pt x="649668" y="47955"/>
                </a:lnTo>
                <a:lnTo>
                  <a:pt x="595528" y="11988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31" y="26784"/>
                </a:lnTo>
                <a:lnTo>
                  <a:pt x="495693" y="50901"/>
                </a:lnTo>
                <a:lnTo>
                  <a:pt x="482130" y="73558"/>
                </a:lnTo>
                <a:lnTo>
                  <a:pt x="464578" y="94259"/>
                </a:lnTo>
                <a:lnTo>
                  <a:pt x="479996" y="81673"/>
                </a:lnTo>
                <a:lnTo>
                  <a:pt x="497001" y="72707"/>
                </a:lnTo>
                <a:lnTo>
                  <a:pt x="515188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587997" y="81699"/>
                </a:lnTo>
                <a:lnTo>
                  <a:pt x="615950" y="109677"/>
                </a:lnTo>
                <a:lnTo>
                  <a:pt x="630339" y="144957"/>
                </a:lnTo>
                <a:lnTo>
                  <a:pt x="632104" y="163728"/>
                </a:lnTo>
                <a:lnTo>
                  <a:pt x="631685" y="173113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29" y="260096"/>
                </a:lnTo>
                <a:lnTo>
                  <a:pt x="533984" y="261861"/>
                </a:lnTo>
                <a:lnTo>
                  <a:pt x="524535" y="261416"/>
                </a:lnTo>
                <a:lnTo>
                  <a:pt x="479882" y="245694"/>
                </a:lnTo>
                <a:lnTo>
                  <a:pt x="464515" y="233108"/>
                </a:lnTo>
                <a:lnTo>
                  <a:pt x="482079" y="253809"/>
                </a:lnTo>
                <a:lnTo>
                  <a:pt x="495655" y="276466"/>
                </a:lnTo>
                <a:lnTo>
                  <a:pt x="505244" y="300583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58"/>
                </a:lnTo>
                <a:lnTo>
                  <a:pt x="624065" y="300393"/>
                </a:lnTo>
                <a:lnTo>
                  <a:pt x="663143" y="261861"/>
                </a:lnTo>
                <a:lnTo>
                  <a:pt x="692340" y="205206"/>
                </a:lnTo>
                <a:lnTo>
                  <a:pt x="697636" y="163652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10913777" y="9238325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6" y="276432"/>
                </a:lnTo>
                <a:lnTo>
                  <a:pt x="210088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1" y="245694"/>
                </a:lnTo>
                <a:lnTo>
                  <a:pt x="101039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82" y="233095"/>
                </a:moveTo>
                <a:lnTo>
                  <a:pt x="217068" y="245696"/>
                </a:lnTo>
                <a:lnTo>
                  <a:pt x="199984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88" y="261848"/>
                </a:lnTo>
                <a:lnTo>
                  <a:pt x="214920" y="253786"/>
                </a:lnTo>
                <a:lnTo>
                  <a:pt x="232482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09" y="217713"/>
                </a:lnTo>
                <a:lnTo>
                  <a:pt x="72019" y="200609"/>
                </a:lnTo>
                <a:lnTo>
                  <a:pt x="66650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37" y="217724"/>
                </a:lnTo>
                <a:lnTo>
                  <a:pt x="232482" y="233095"/>
                </a:lnTo>
                <a:lnTo>
                  <a:pt x="253176" y="215534"/>
                </a:lnTo>
                <a:lnTo>
                  <a:pt x="275819" y="201961"/>
                </a:lnTo>
                <a:lnTo>
                  <a:pt x="299917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13776471" y="7609710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3" y="94246"/>
                </a:moveTo>
                <a:lnTo>
                  <a:pt x="72942" y="111802"/>
                </a:lnTo>
                <a:lnTo>
                  <a:pt x="50287" y="125366"/>
                </a:lnTo>
                <a:lnTo>
                  <a:pt x="26158" y="134917"/>
                </a:lnTo>
                <a:lnTo>
                  <a:pt x="1035" y="140436"/>
                </a:lnTo>
                <a:lnTo>
                  <a:pt x="0" y="177641"/>
                </a:lnTo>
                <a:lnTo>
                  <a:pt x="23141" y="248600"/>
                </a:lnTo>
                <a:lnTo>
                  <a:pt x="47327" y="279349"/>
                </a:lnTo>
                <a:lnTo>
                  <a:pt x="101470" y="315310"/>
                </a:lnTo>
                <a:lnTo>
                  <a:pt x="163100" y="327355"/>
                </a:lnTo>
                <a:lnTo>
                  <a:pt x="194342" y="324359"/>
                </a:lnTo>
                <a:lnTo>
                  <a:pt x="224658" y="315371"/>
                </a:lnTo>
                <a:lnTo>
                  <a:pt x="253120" y="300389"/>
                </a:lnTo>
                <a:lnTo>
                  <a:pt x="278797" y="279412"/>
                </a:lnTo>
                <a:lnTo>
                  <a:pt x="292607" y="261848"/>
                </a:lnTo>
                <a:lnTo>
                  <a:pt x="163036" y="261848"/>
                </a:lnTo>
                <a:lnTo>
                  <a:pt x="153631" y="261375"/>
                </a:lnTo>
                <a:lnTo>
                  <a:pt x="108991" y="245662"/>
                </a:lnTo>
                <a:lnTo>
                  <a:pt x="81018" y="217700"/>
                </a:lnTo>
                <a:lnTo>
                  <a:pt x="64893" y="163652"/>
                </a:lnTo>
                <a:lnTo>
                  <a:pt x="65305" y="154307"/>
                </a:lnTo>
                <a:lnTo>
                  <a:pt x="81056" y="109636"/>
                </a:lnTo>
                <a:lnTo>
                  <a:pt x="86879" y="101715"/>
                </a:lnTo>
                <a:lnTo>
                  <a:pt x="93643" y="94246"/>
                </a:lnTo>
                <a:close/>
              </a:path>
              <a:path w="326390" h="327659">
                <a:moveTo>
                  <a:pt x="232480" y="94183"/>
                </a:moveTo>
                <a:lnTo>
                  <a:pt x="245067" y="109664"/>
                </a:lnTo>
                <a:lnTo>
                  <a:pt x="254038" y="126731"/>
                </a:lnTo>
                <a:lnTo>
                  <a:pt x="259437" y="144964"/>
                </a:lnTo>
                <a:lnTo>
                  <a:pt x="261230" y="163702"/>
                </a:lnTo>
                <a:lnTo>
                  <a:pt x="260787" y="173078"/>
                </a:lnTo>
                <a:lnTo>
                  <a:pt x="245086" y="217720"/>
                </a:lnTo>
                <a:lnTo>
                  <a:pt x="217081" y="245698"/>
                </a:lnTo>
                <a:lnTo>
                  <a:pt x="163036" y="261848"/>
                </a:lnTo>
                <a:lnTo>
                  <a:pt x="292607" y="261848"/>
                </a:lnTo>
                <a:lnTo>
                  <a:pt x="302984" y="248651"/>
                </a:lnTo>
                <a:lnTo>
                  <a:pt x="318782" y="214160"/>
                </a:lnTo>
                <a:lnTo>
                  <a:pt x="326149" y="177586"/>
                </a:lnTo>
                <a:lnTo>
                  <a:pt x="325114" y="140500"/>
                </a:lnTo>
                <a:lnTo>
                  <a:pt x="299985" y="134906"/>
                </a:lnTo>
                <a:lnTo>
                  <a:pt x="275844" y="125323"/>
                </a:lnTo>
                <a:lnTo>
                  <a:pt x="253180" y="111750"/>
                </a:lnTo>
                <a:lnTo>
                  <a:pt x="232480" y="94183"/>
                </a:lnTo>
                <a:close/>
              </a:path>
              <a:path w="326390" h="327659">
                <a:moveTo>
                  <a:pt x="170732" y="0"/>
                </a:moveTo>
                <a:lnTo>
                  <a:pt x="155353" y="0"/>
                </a:lnTo>
                <a:lnTo>
                  <a:pt x="147517" y="584"/>
                </a:lnTo>
                <a:lnTo>
                  <a:pt x="139833" y="1625"/>
                </a:lnTo>
                <a:lnTo>
                  <a:pt x="134306" y="26752"/>
                </a:lnTo>
                <a:lnTo>
                  <a:pt x="124758" y="50888"/>
                </a:lnTo>
                <a:lnTo>
                  <a:pt x="111201" y="73548"/>
                </a:lnTo>
                <a:lnTo>
                  <a:pt x="93643" y="94246"/>
                </a:lnTo>
                <a:lnTo>
                  <a:pt x="109093" y="81630"/>
                </a:lnTo>
                <a:lnTo>
                  <a:pt x="126133" y="72658"/>
                </a:lnTo>
                <a:lnTo>
                  <a:pt x="144297" y="67260"/>
                </a:lnTo>
                <a:lnTo>
                  <a:pt x="163036" y="65430"/>
                </a:lnTo>
                <a:lnTo>
                  <a:pt x="210104" y="65430"/>
                </a:lnTo>
                <a:lnTo>
                  <a:pt x="201363" y="50838"/>
                </a:lnTo>
                <a:lnTo>
                  <a:pt x="191794" y="26721"/>
                </a:lnTo>
                <a:lnTo>
                  <a:pt x="186239" y="1625"/>
                </a:lnTo>
                <a:lnTo>
                  <a:pt x="178556" y="584"/>
                </a:lnTo>
                <a:lnTo>
                  <a:pt x="170732" y="0"/>
                </a:lnTo>
                <a:close/>
              </a:path>
              <a:path w="326390" h="327659">
                <a:moveTo>
                  <a:pt x="210104" y="65430"/>
                </a:moveTo>
                <a:lnTo>
                  <a:pt x="163036" y="65430"/>
                </a:lnTo>
                <a:lnTo>
                  <a:pt x="181795" y="67261"/>
                </a:lnTo>
                <a:lnTo>
                  <a:pt x="199992" y="72666"/>
                </a:lnTo>
                <a:lnTo>
                  <a:pt x="217087" y="81657"/>
                </a:lnTo>
                <a:lnTo>
                  <a:pt x="232480" y="94183"/>
                </a:lnTo>
                <a:lnTo>
                  <a:pt x="214930" y="73488"/>
                </a:lnTo>
                <a:lnTo>
                  <a:pt x="210104" y="65430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13590703" y="7424534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095" y="94195"/>
                </a:moveTo>
                <a:lnTo>
                  <a:pt x="215531" y="73507"/>
                </a:lnTo>
                <a:lnTo>
                  <a:pt x="210705" y="65443"/>
                </a:lnTo>
                <a:lnTo>
                  <a:pt x="201968" y="50850"/>
                </a:lnTo>
                <a:lnTo>
                  <a:pt x="192405" y="26733"/>
                </a:lnTo>
                <a:lnTo>
                  <a:pt x="186842" y="1638"/>
                </a:lnTo>
                <a:lnTo>
                  <a:pt x="179146" y="596"/>
                </a:lnTo>
                <a:lnTo>
                  <a:pt x="171335" y="12"/>
                </a:lnTo>
                <a:lnTo>
                  <a:pt x="163639" y="12"/>
                </a:lnTo>
                <a:lnTo>
                  <a:pt x="102069" y="12001"/>
                </a:lnTo>
                <a:lnTo>
                  <a:pt x="47929" y="47955"/>
                </a:lnTo>
                <a:lnTo>
                  <a:pt x="21297" y="82854"/>
                </a:lnTo>
                <a:lnTo>
                  <a:pt x="5321" y="122161"/>
                </a:lnTo>
                <a:lnTo>
                  <a:pt x="0" y="163652"/>
                </a:lnTo>
                <a:lnTo>
                  <a:pt x="5321" y="205168"/>
                </a:lnTo>
                <a:lnTo>
                  <a:pt x="21297" y="244475"/>
                </a:lnTo>
                <a:lnTo>
                  <a:pt x="47929" y="279361"/>
                </a:lnTo>
                <a:lnTo>
                  <a:pt x="102069" y="315315"/>
                </a:lnTo>
                <a:lnTo>
                  <a:pt x="163639" y="327304"/>
                </a:lnTo>
                <a:lnTo>
                  <a:pt x="171373" y="327367"/>
                </a:lnTo>
                <a:lnTo>
                  <a:pt x="179146" y="326720"/>
                </a:lnTo>
                <a:lnTo>
                  <a:pt x="186778" y="325615"/>
                </a:lnTo>
                <a:lnTo>
                  <a:pt x="192366" y="300558"/>
                </a:lnTo>
                <a:lnTo>
                  <a:pt x="201955" y="276453"/>
                </a:lnTo>
                <a:lnTo>
                  <a:pt x="210705" y="261861"/>
                </a:lnTo>
                <a:lnTo>
                  <a:pt x="215531" y="253822"/>
                </a:lnTo>
                <a:lnTo>
                  <a:pt x="233095" y="233121"/>
                </a:lnTo>
                <a:lnTo>
                  <a:pt x="217678" y="245719"/>
                </a:lnTo>
                <a:lnTo>
                  <a:pt x="200583" y="254711"/>
                </a:lnTo>
                <a:lnTo>
                  <a:pt x="182384" y="260108"/>
                </a:lnTo>
                <a:lnTo>
                  <a:pt x="163614" y="261861"/>
                </a:lnTo>
                <a:lnTo>
                  <a:pt x="154228" y="261391"/>
                </a:lnTo>
                <a:lnTo>
                  <a:pt x="109613" y="245694"/>
                </a:lnTo>
                <a:lnTo>
                  <a:pt x="81610" y="217716"/>
                </a:lnTo>
                <a:lnTo>
                  <a:pt x="65493" y="163652"/>
                </a:lnTo>
                <a:lnTo>
                  <a:pt x="65913" y="154317"/>
                </a:lnTo>
                <a:lnTo>
                  <a:pt x="81648" y="109639"/>
                </a:lnTo>
                <a:lnTo>
                  <a:pt x="109639" y="81686"/>
                </a:lnTo>
                <a:lnTo>
                  <a:pt x="163639" y="65443"/>
                </a:lnTo>
                <a:lnTo>
                  <a:pt x="182384" y="67284"/>
                </a:lnTo>
                <a:lnTo>
                  <a:pt x="200583" y="72682"/>
                </a:lnTo>
                <a:lnTo>
                  <a:pt x="217690" y="81686"/>
                </a:lnTo>
                <a:lnTo>
                  <a:pt x="233095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53" y="140449"/>
                </a:lnTo>
                <a:lnTo>
                  <a:pt x="300558" y="134899"/>
                </a:lnTo>
                <a:lnTo>
                  <a:pt x="276440" y="125336"/>
                </a:lnTo>
                <a:lnTo>
                  <a:pt x="253796" y="111772"/>
                </a:lnTo>
                <a:lnTo>
                  <a:pt x="233095" y="94195"/>
                </a:lnTo>
                <a:lnTo>
                  <a:pt x="245668" y="109677"/>
                </a:lnTo>
                <a:lnTo>
                  <a:pt x="254635" y="126746"/>
                </a:lnTo>
                <a:lnTo>
                  <a:pt x="260045" y="144970"/>
                </a:lnTo>
                <a:lnTo>
                  <a:pt x="261835" y="163715"/>
                </a:lnTo>
                <a:lnTo>
                  <a:pt x="261391" y="173088"/>
                </a:lnTo>
                <a:lnTo>
                  <a:pt x="245681" y="217741"/>
                </a:lnTo>
                <a:lnTo>
                  <a:pt x="233095" y="233121"/>
                </a:lnTo>
                <a:lnTo>
                  <a:pt x="253796" y="215557"/>
                </a:lnTo>
                <a:lnTo>
                  <a:pt x="276428" y="201980"/>
                </a:lnTo>
                <a:lnTo>
                  <a:pt x="300532" y="192405"/>
                </a:lnTo>
                <a:lnTo>
                  <a:pt x="325589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66" y="94259"/>
                </a:moveTo>
                <a:lnTo>
                  <a:pt x="443865" y="111823"/>
                </a:lnTo>
                <a:lnTo>
                  <a:pt x="421195" y="125374"/>
                </a:lnTo>
                <a:lnTo>
                  <a:pt x="397065" y="134924"/>
                </a:lnTo>
                <a:lnTo>
                  <a:pt x="371932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72"/>
                </a:lnTo>
                <a:lnTo>
                  <a:pt x="372008" y="186817"/>
                </a:lnTo>
                <a:lnTo>
                  <a:pt x="397065" y="192405"/>
                </a:lnTo>
                <a:lnTo>
                  <a:pt x="421170" y="201980"/>
                </a:lnTo>
                <a:lnTo>
                  <a:pt x="443801" y="215557"/>
                </a:lnTo>
                <a:lnTo>
                  <a:pt x="464502" y="233108"/>
                </a:lnTo>
                <a:lnTo>
                  <a:pt x="451942" y="217741"/>
                </a:lnTo>
                <a:lnTo>
                  <a:pt x="442963" y="200672"/>
                </a:lnTo>
                <a:lnTo>
                  <a:pt x="437578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80" y="109651"/>
                </a:lnTo>
                <a:lnTo>
                  <a:pt x="457835" y="101701"/>
                </a:lnTo>
                <a:lnTo>
                  <a:pt x="464566" y="94259"/>
                </a:lnTo>
                <a:close/>
              </a:path>
              <a:path w="697865" h="327659">
                <a:moveTo>
                  <a:pt x="697623" y="163652"/>
                </a:moveTo>
                <a:lnTo>
                  <a:pt x="692289" y="122161"/>
                </a:lnTo>
                <a:lnTo>
                  <a:pt x="676300" y="82854"/>
                </a:lnTo>
                <a:lnTo>
                  <a:pt x="663054" y="65506"/>
                </a:lnTo>
                <a:lnTo>
                  <a:pt x="649655" y="47955"/>
                </a:lnTo>
                <a:lnTo>
                  <a:pt x="623989" y="26974"/>
                </a:lnTo>
                <a:lnTo>
                  <a:pt x="595528" y="11988"/>
                </a:lnTo>
                <a:lnTo>
                  <a:pt x="565213" y="2997"/>
                </a:lnTo>
                <a:lnTo>
                  <a:pt x="533971" y="0"/>
                </a:lnTo>
                <a:lnTo>
                  <a:pt x="526249" y="0"/>
                </a:lnTo>
                <a:lnTo>
                  <a:pt x="518452" y="609"/>
                </a:lnTo>
                <a:lnTo>
                  <a:pt x="510743" y="1663"/>
                </a:lnTo>
                <a:lnTo>
                  <a:pt x="505231" y="26784"/>
                </a:lnTo>
                <a:lnTo>
                  <a:pt x="495681" y="50914"/>
                </a:lnTo>
                <a:lnTo>
                  <a:pt x="482130" y="73571"/>
                </a:lnTo>
                <a:lnTo>
                  <a:pt x="464566" y="94259"/>
                </a:lnTo>
                <a:lnTo>
                  <a:pt x="479996" y="81673"/>
                </a:lnTo>
                <a:lnTo>
                  <a:pt x="497001" y="72707"/>
                </a:lnTo>
                <a:lnTo>
                  <a:pt x="515175" y="67310"/>
                </a:lnTo>
                <a:lnTo>
                  <a:pt x="533895" y="65506"/>
                </a:lnTo>
                <a:lnTo>
                  <a:pt x="552716" y="67310"/>
                </a:lnTo>
                <a:lnTo>
                  <a:pt x="603338" y="94259"/>
                </a:lnTo>
                <a:lnTo>
                  <a:pt x="624954" y="126796"/>
                </a:lnTo>
                <a:lnTo>
                  <a:pt x="632091" y="163728"/>
                </a:lnTo>
                <a:lnTo>
                  <a:pt x="631685" y="173126"/>
                </a:lnTo>
                <a:lnTo>
                  <a:pt x="615975" y="217754"/>
                </a:lnTo>
                <a:lnTo>
                  <a:pt x="587997" y="245706"/>
                </a:lnTo>
                <a:lnTo>
                  <a:pt x="552716" y="260096"/>
                </a:lnTo>
                <a:lnTo>
                  <a:pt x="533971" y="261861"/>
                </a:lnTo>
                <a:lnTo>
                  <a:pt x="524535" y="261416"/>
                </a:lnTo>
                <a:lnTo>
                  <a:pt x="479882" y="245706"/>
                </a:lnTo>
                <a:lnTo>
                  <a:pt x="464502" y="233108"/>
                </a:lnTo>
                <a:lnTo>
                  <a:pt x="482066" y="253809"/>
                </a:lnTo>
                <a:lnTo>
                  <a:pt x="495642" y="276466"/>
                </a:lnTo>
                <a:lnTo>
                  <a:pt x="505244" y="300583"/>
                </a:lnTo>
                <a:lnTo>
                  <a:pt x="510844" y="325678"/>
                </a:lnTo>
                <a:lnTo>
                  <a:pt x="518502" y="326783"/>
                </a:lnTo>
                <a:lnTo>
                  <a:pt x="526249" y="327304"/>
                </a:lnTo>
                <a:lnTo>
                  <a:pt x="534009" y="327355"/>
                </a:lnTo>
                <a:lnTo>
                  <a:pt x="565264" y="324358"/>
                </a:lnTo>
                <a:lnTo>
                  <a:pt x="595591" y="315379"/>
                </a:lnTo>
                <a:lnTo>
                  <a:pt x="624052" y="300393"/>
                </a:lnTo>
                <a:lnTo>
                  <a:pt x="649732" y="279425"/>
                </a:lnTo>
                <a:lnTo>
                  <a:pt x="663130" y="261861"/>
                </a:lnTo>
                <a:lnTo>
                  <a:pt x="676363" y="244525"/>
                </a:lnTo>
                <a:lnTo>
                  <a:pt x="692327" y="205206"/>
                </a:lnTo>
                <a:lnTo>
                  <a:pt x="697623" y="163652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13776477" y="7239387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8" y="276432"/>
                </a:lnTo>
                <a:lnTo>
                  <a:pt x="210092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3" y="245694"/>
                </a:lnTo>
                <a:lnTo>
                  <a:pt x="101040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95" y="233095"/>
                </a:moveTo>
                <a:lnTo>
                  <a:pt x="217074" y="245696"/>
                </a:lnTo>
                <a:lnTo>
                  <a:pt x="199986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92" y="261848"/>
                </a:lnTo>
                <a:lnTo>
                  <a:pt x="214926" y="253786"/>
                </a:lnTo>
                <a:lnTo>
                  <a:pt x="232495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11" y="217713"/>
                </a:lnTo>
                <a:lnTo>
                  <a:pt x="72024" y="200609"/>
                </a:lnTo>
                <a:lnTo>
                  <a:pt x="66655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4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4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44" y="217724"/>
                </a:lnTo>
                <a:lnTo>
                  <a:pt x="232495" y="233095"/>
                </a:lnTo>
                <a:lnTo>
                  <a:pt x="253187" y="215534"/>
                </a:lnTo>
                <a:lnTo>
                  <a:pt x="275825" y="201961"/>
                </a:lnTo>
                <a:lnTo>
                  <a:pt x="299919" y="192379"/>
                </a:lnTo>
                <a:lnTo>
                  <a:pt x="324976" y="186791"/>
                </a:lnTo>
                <a:lnTo>
                  <a:pt x="326057" y="149671"/>
                </a:lnTo>
                <a:lnTo>
                  <a:pt x="318701" y="113114"/>
                </a:lnTo>
                <a:lnTo>
                  <a:pt x="302921" y="78683"/>
                </a:lnTo>
                <a:lnTo>
                  <a:pt x="292534" y="6548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6921" y="2434691"/>
            <a:ext cx="13211856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298" y="2429558"/>
            <a:ext cx="12226152" cy="225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480"/>
              </a:lnSpc>
              <a:spcBef>
                <a:spcPts val="100"/>
              </a:spcBef>
            </a:pPr>
            <a:r>
              <a:rPr sz="8000" dirty="0"/>
              <a:t>Rendezvény</a:t>
            </a:r>
            <a:r>
              <a:rPr sz="8000" spc="-110" dirty="0"/>
              <a:t> </a:t>
            </a:r>
            <a:r>
              <a:rPr sz="8000" spc="-20" dirty="0"/>
              <a:t>címe</a:t>
            </a:r>
            <a:endParaRPr sz="8000" dirty="0"/>
          </a:p>
          <a:p>
            <a:pPr marL="12700">
              <a:lnSpc>
                <a:spcPts val="8040"/>
              </a:lnSpc>
            </a:pPr>
            <a:r>
              <a:rPr sz="6800" spc="-10" dirty="0">
                <a:latin typeface="Arial"/>
                <a:cs typeface="Arial"/>
              </a:rPr>
              <a:t>Helyszín</a:t>
            </a:r>
            <a:endParaRPr sz="6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55895">
              <a:lnSpc>
                <a:spcPts val="83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95" dirty="0"/>
              <a:t> </a:t>
            </a:r>
            <a:r>
              <a:rPr spc="-20" dirty="0"/>
              <a:t>címe</a:t>
            </a:r>
          </a:p>
          <a:p>
            <a:pPr marL="10107930">
              <a:lnSpc>
                <a:spcPts val="7100"/>
              </a:lnSpc>
            </a:pPr>
            <a:r>
              <a:rPr sz="6000" spc="-10" dirty="0">
                <a:latin typeface="Arial"/>
                <a:cs typeface="Arial"/>
              </a:rPr>
              <a:t>Helyszín</a:t>
            </a:r>
            <a:endParaRPr sz="60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296004" y="5227542"/>
            <a:ext cx="8439150" cy="4708525"/>
            <a:chOff x="1296004" y="5227542"/>
            <a:chExt cx="8439150" cy="4708525"/>
          </a:xfrm>
        </p:grpSpPr>
        <p:sp>
          <p:nvSpPr>
            <p:cNvPr id="4" name="object 4"/>
            <p:cNvSpPr/>
            <p:nvPr/>
          </p:nvSpPr>
          <p:spPr>
            <a:xfrm>
              <a:off x="2852681" y="688809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96004" y="522754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2354224" y="0"/>
                  </a:moveTo>
                  <a:lnTo>
                    <a:pt x="0" y="2354224"/>
                  </a:lnTo>
                  <a:lnTo>
                    <a:pt x="2354224" y="4708448"/>
                  </a:lnTo>
                  <a:lnTo>
                    <a:pt x="2354224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99054" y="2434691"/>
            <a:ext cx="12188396" cy="198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3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95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7100"/>
              </a:lnSpc>
            </a:pPr>
            <a:r>
              <a:rPr sz="6000" spc="-10" dirty="0">
                <a:latin typeface="Arial"/>
                <a:cs typeface="Arial"/>
              </a:rPr>
              <a:t>Helyszín</a:t>
            </a:r>
            <a:endParaRPr sz="60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17999" y="5227542"/>
            <a:ext cx="8439150" cy="4708525"/>
            <a:chOff x="1817999" y="5227542"/>
            <a:chExt cx="8439150" cy="4708525"/>
          </a:xfrm>
        </p:grpSpPr>
        <p:sp>
          <p:nvSpPr>
            <p:cNvPr id="4" name="object 4"/>
            <p:cNvSpPr/>
            <p:nvPr/>
          </p:nvSpPr>
          <p:spPr>
            <a:xfrm>
              <a:off x="1817999" y="688809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902645" y="522754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0" y="0"/>
                  </a:moveTo>
                  <a:lnTo>
                    <a:pt x="0" y="4708448"/>
                  </a:lnTo>
                  <a:lnTo>
                    <a:pt x="2354224" y="2354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60813" y="928569"/>
            <a:ext cx="866140" cy="140335"/>
            <a:chOff x="1660813" y="928569"/>
            <a:chExt cx="866140" cy="1403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60813" y="930880"/>
              <a:ext cx="106578" cy="13564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0443" y="930886"/>
              <a:ext cx="110845" cy="13797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1930527" y="928572"/>
              <a:ext cx="596265" cy="140335"/>
            </a:xfrm>
            <a:custGeom>
              <a:avLst/>
              <a:gdLst/>
              <a:ahLst/>
              <a:cxnLst/>
              <a:rect l="l" t="t" r="r" b="b"/>
              <a:pathLst>
                <a:path w="596264" h="140334">
                  <a:moveTo>
                    <a:pt x="115684" y="69938"/>
                  </a:moveTo>
                  <a:lnTo>
                    <a:pt x="110845" y="41554"/>
                  </a:lnTo>
                  <a:lnTo>
                    <a:pt x="97713" y="21894"/>
                  </a:lnTo>
                  <a:lnTo>
                    <a:pt x="96647" y="20294"/>
                  </a:lnTo>
                  <a:lnTo>
                    <a:pt x="92062" y="17653"/>
                  </a:lnTo>
                  <a:lnTo>
                    <a:pt x="92062" y="69938"/>
                  </a:lnTo>
                  <a:lnTo>
                    <a:pt x="88976" y="90195"/>
                  </a:lnTo>
                  <a:lnTo>
                    <a:pt x="79781" y="105435"/>
                  </a:lnTo>
                  <a:lnTo>
                    <a:pt x="64503" y="115049"/>
                  </a:lnTo>
                  <a:lnTo>
                    <a:pt x="43218" y="118389"/>
                  </a:lnTo>
                  <a:lnTo>
                    <a:pt x="23075" y="118389"/>
                  </a:lnTo>
                  <a:lnTo>
                    <a:pt x="23075" y="21894"/>
                  </a:lnTo>
                  <a:lnTo>
                    <a:pt x="43218" y="21894"/>
                  </a:lnTo>
                  <a:lnTo>
                    <a:pt x="64096" y="25260"/>
                  </a:lnTo>
                  <a:lnTo>
                    <a:pt x="79413" y="34886"/>
                  </a:lnTo>
                  <a:lnTo>
                    <a:pt x="88849" y="50012"/>
                  </a:lnTo>
                  <a:lnTo>
                    <a:pt x="92062" y="69938"/>
                  </a:lnTo>
                  <a:lnTo>
                    <a:pt x="92062" y="17653"/>
                  </a:lnTo>
                  <a:lnTo>
                    <a:pt x="73494" y="6946"/>
                  </a:lnTo>
                  <a:lnTo>
                    <a:pt x="41859" y="2311"/>
                  </a:lnTo>
                  <a:lnTo>
                    <a:pt x="0" y="2311"/>
                  </a:lnTo>
                  <a:lnTo>
                    <a:pt x="0" y="137960"/>
                  </a:lnTo>
                  <a:lnTo>
                    <a:pt x="41859" y="137960"/>
                  </a:lnTo>
                  <a:lnTo>
                    <a:pt x="74244" y="133337"/>
                  </a:lnTo>
                  <a:lnTo>
                    <a:pt x="97307" y="119938"/>
                  </a:lnTo>
                  <a:lnTo>
                    <a:pt x="98298" y="118389"/>
                  </a:lnTo>
                  <a:lnTo>
                    <a:pt x="111099" y="98552"/>
                  </a:lnTo>
                  <a:lnTo>
                    <a:pt x="115684" y="69938"/>
                  </a:lnTo>
                  <a:close/>
                </a:path>
                <a:path w="596264" h="140334">
                  <a:moveTo>
                    <a:pt x="248221" y="137960"/>
                  </a:moveTo>
                  <a:lnTo>
                    <a:pt x="237401" y="108699"/>
                  </a:lnTo>
                  <a:lnTo>
                    <a:pt x="230454" y="89903"/>
                  </a:lnTo>
                  <a:lnTo>
                    <a:pt x="207086" y="26746"/>
                  </a:lnTo>
                  <a:lnTo>
                    <a:pt x="206375" y="24828"/>
                  </a:lnTo>
                  <a:lnTo>
                    <a:pt x="206375" y="89903"/>
                  </a:lnTo>
                  <a:lnTo>
                    <a:pt x="162191" y="89903"/>
                  </a:lnTo>
                  <a:lnTo>
                    <a:pt x="184099" y="26746"/>
                  </a:lnTo>
                  <a:lnTo>
                    <a:pt x="184480" y="26746"/>
                  </a:lnTo>
                  <a:lnTo>
                    <a:pt x="206375" y="89903"/>
                  </a:lnTo>
                  <a:lnTo>
                    <a:pt x="206375" y="24828"/>
                  </a:lnTo>
                  <a:lnTo>
                    <a:pt x="198043" y="2311"/>
                  </a:lnTo>
                  <a:lnTo>
                    <a:pt x="170726" y="2311"/>
                  </a:lnTo>
                  <a:lnTo>
                    <a:pt x="120535" y="137960"/>
                  </a:lnTo>
                  <a:lnTo>
                    <a:pt x="145732" y="137960"/>
                  </a:lnTo>
                  <a:lnTo>
                    <a:pt x="155790" y="108699"/>
                  </a:lnTo>
                  <a:lnTo>
                    <a:pt x="212966" y="108699"/>
                  </a:lnTo>
                  <a:lnTo>
                    <a:pt x="223215" y="137960"/>
                  </a:lnTo>
                  <a:lnTo>
                    <a:pt x="248221" y="137960"/>
                  </a:lnTo>
                  <a:close/>
                </a:path>
                <a:path w="596264" h="140334">
                  <a:moveTo>
                    <a:pt x="368960" y="44183"/>
                  </a:moveTo>
                  <a:lnTo>
                    <a:pt x="366356" y="28803"/>
                  </a:lnTo>
                  <a:lnTo>
                    <a:pt x="361861" y="21691"/>
                  </a:lnTo>
                  <a:lnTo>
                    <a:pt x="357886" y="15392"/>
                  </a:lnTo>
                  <a:lnTo>
                    <a:pt x="345706" y="7874"/>
                  </a:lnTo>
                  <a:lnTo>
                    <a:pt x="345706" y="44373"/>
                  </a:lnTo>
                  <a:lnTo>
                    <a:pt x="344195" y="53124"/>
                  </a:lnTo>
                  <a:lnTo>
                    <a:pt x="339471" y="60477"/>
                  </a:lnTo>
                  <a:lnTo>
                    <a:pt x="331228" y="65544"/>
                  </a:lnTo>
                  <a:lnTo>
                    <a:pt x="319163" y="67424"/>
                  </a:lnTo>
                  <a:lnTo>
                    <a:pt x="287375" y="67424"/>
                  </a:lnTo>
                  <a:lnTo>
                    <a:pt x="287375" y="21691"/>
                  </a:lnTo>
                  <a:lnTo>
                    <a:pt x="319354" y="21691"/>
                  </a:lnTo>
                  <a:lnTo>
                    <a:pt x="331317" y="23495"/>
                  </a:lnTo>
                  <a:lnTo>
                    <a:pt x="339496" y="28384"/>
                  </a:lnTo>
                  <a:lnTo>
                    <a:pt x="344195" y="35598"/>
                  </a:lnTo>
                  <a:lnTo>
                    <a:pt x="345706" y="44373"/>
                  </a:lnTo>
                  <a:lnTo>
                    <a:pt x="345706" y="7874"/>
                  </a:lnTo>
                  <a:lnTo>
                    <a:pt x="342544" y="5918"/>
                  </a:lnTo>
                  <a:lnTo>
                    <a:pt x="319354" y="2311"/>
                  </a:lnTo>
                  <a:lnTo>
                    <a:pt x="264134" y="2311"/>
                  </a:lnTo>
                  <a:lnTo>
                    <a:pt x="264134" y="137960"/>
                  </a:lnTo>
                  <a:lnTo>
                    <a:pt x="287375" y="137960"/>
                  </a:lnTo>
                  <a:lnTo>
                    <a:pt x="287375" y="86410"/>
                  </a:lnTo>
                  <a:lnTo>
                    <a:pt x="319354" y="86410"/>
                  </a:lnTo>
                  <a:lnTo>
                    <a:pt x="342468" y="82677"/>
                  </a:lnTo>
                  <a:lnTo>
                    <a:pt x="357809" y="72923"/>
                  </a:lnTo>
                  <a:lnTo>
                    <a:pt x="361264" y="67424"/>
                  </a:lnTo>
                  <a:lnTo>
                    <a:pt x="366331" y="59359"/>
                  </a:lnTo>
                  <a:lnTo>
                    <a:pt x="368960" y="44183"/>
                  </a:lnTo>
                  <a:close/>
                </a:path>
                <a:path w="596264" h="140334">
                  <a:moveTo>
                    <a:pt x="477075" y="117652"/>
                  </a:moveTo>
                  <a:lnTo>
                    <a:pt x="403047" y="117652"/>
                  </a:lnTo>
                  <a:lnTo>
                    <a:pt x="403047" y="78282"/>
                  </a:lnTo>
                  <a:lnTo>
                    <a:pt x="468553" y="78282"/>
                  </a:lnTo>
                  <a:lnTo>
                    <a:pt x="468553" y="59232"/>
                  </a:lnTo>
                  <a:lnTo>
                    <a:pt x="403047" y="59232"/>
                  </a:lnTo>
                  <a:lnTo>
                    <a:pt x="403047" y="22402"/>
                  </a:lnTo>
                  <a:lnTo>
                    <a:pt x="476097" y="22402"/>
                  </a:lnTo>
                  <a:lnTo>
                    <a:pt x="476097" y="2082"/>
                  </a:lnTo>
                  <a:lnTo>
                    <a:pt x="379996" y="2082"/>
                  </a:lnTo>
                  <a:lnTo>
                    <a:pt x="379996" y="22402"/>
                  </a:lnTo>
                  <a:lnTo>
                    <a:pt x="379996" y="59232"/>
                  </a:lnTo>
                  <a:lnTo>
                    <a:pt x="379996" y="78282"/>
                  </a:lnTo>
                  <a:lnTo>
                    <a:pt x="379996" y="117652"/>
                  </a:lnTo>
                  <a:lnTo>
                    <a:pt x="379996" y="137972"/>
                  </a:lnTo>
                  <a:lnTo>
                    <a:pt x="477075" y="137972"/>
                  </a:lnTo>
                  <a:lnTo>
                    <a:pt x="477075" y="117652"/>
                  </a:lnTo>
                  <a:close/>
                </a:path>
                <a:path w="596264" h="140334">
                  <a:moveTo>
                    <a:pt x="595858" y="100952"/>
                  </a:moveTo>
                  <a:lnTo>
                    <a:pt x="583933" y="73253"/>
                  </a:lnTo>
                  <a:lnTo>
                    <a:pt x="557695" y="61404"/>
                  </a:lnTo>
                  <a:lnTo>
                    <a:pt x="531444" y="53733"/>
                  </a:lnTo>
                  <a:lnTo>
                    <a:pt x="519518" y="38557"/>
                  </a:lnTo>
                  <a:lnTo>
                    <a:pt x="521220" y="31496"/>
                  </a:lnTo>
                  <a:lnTo>
                    <a:pt x="526135" y="25768"/>
                  </a:lnTo>
                  <a:lnTo>
                    <a:pt x="533984" y="21932"/>
                  </a:lnTo>
                  <a:lnTo>
                    <a:pt x="544512" y="20535"/>
                  </a:lnTo>
                  <a:lnTo>
                    <a:pt x="554418" y="21170"/>
                  </a:lnTo>
                  <a:lnTo>
                    <a:pt x="564032" y="22987"/>
                  </a:lnTo>
                  <a:lnTo>
                    <a:pt x="573290" y="25857"/>
                  </a:lnTo>
                  <a:lnTo>
                    <a:pt x="582091" y="29641"/>
                  </a:lnTo>
                  <a:lnTo>
                    <a:pt x="590829" y="11049"/>
                  </a:lnTo>
                  <a:lnTo>
                    <a:pt x="580263" y="6540"/>
                  </a:lnTo>
                  <a:lnTo>
                    <a:pt x="568883" y="3060"/>
                  </a:lnTo>
                  <a:lnTo>
                    <a:pt x="556717" y="800"/>
                  </a:lnTo>
                  <a:lnTo>
                    <a:pt x="543737" y="0"/>
                  </a:lnTo>
                  <a:lnTo>
                    <a:pt x="523328" y="3035"/>
                  </a:lnTo>
                  <a:lnTo>
                    <a:pt x="508101" y="11328"/>
                  </a:lnTo>
                  <a:lnTo>
                    <a:pt x="498576" y="23710"/>
                  </a:lnTo>
                  <a:lnTo>
                    <a:pt x="495287" y="38950"/>
                  </a:lnTo>
                  <a:lnTo>
                    <a:pt x="507212" y="66192"/>
                  </a:lnTo>
                  <a:lnTo>
                    <a:pt x="533463" y="77965"/>
                  </a:lnTo>
                  <a:lnTo>
                    <a:pt x="559714" y="85801"/>
                  </a:lnTo>
                  <a:lnTo>
                    <a:pt x="571639" y="101155"/>
                  </a:lnTo>
                  <a:lnTo>
                    <a:pt x="569963" y="108635"/>
                  </a:lnTo>
                  <a:lnTo>
                    <a:pt x="564959" y="114515"/>
                  </a:lnTo>
                  <a:lnTo>
                    <a:pt x="556590" y="118376"/>
                  </a:lnTo>
                  <a:lnTo>
                    <a:pt x="544893" y="119748"/>
                  </a:lnTo>
                  <a:lnTo>
                    <a:pt x="533895" y="118846"/>
                  </a:lnTo>
                  <a:lnTo>
                    <a:pt x="523367" y="116306"/>
                  </a:lnTo>
                  <a:lnTo>
                    <a:pt x="513372" y="112395"/>
                  </a:lnTo>
                  <a:lnTo>
                    <a:pt x="504012" y="107340"/>
                  </a:lnTo>
                  <a:lnTo>
                    <a:pt x="492772" y="125755"/>
                  </a:lnTo>
                  <a:lnTo>
                    <a:pt x="503593" y="131457"/>
                  </a:lnTo>
                  <a:lnTo>
                    <a:pt x="516229" y="136080"/>
                  </a:lnTo>
                  <a:lnTo>
                    <a:pt x="530161" y="139166"/>
                  </a:lnTo>
                  <a:lnTo>
                    <a:pt x="544893" y="140284"/>
                  </a:lnTo>
                  <a:lnTo>
                    <a:pt x="567258" y="137274"/>
                  </a:lnTo>
                  <a:lnTo>
                    <a:pt x="583171" y="128981"/>
                  </a:lnTo>
                  <a:lnTo>
                    <a:pt x="592696" y="116509"/>
                  </a:lnTo>
                  <a:lnTo>
                    <a:pt x="595858" y="100952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2529497" y="930655"/>
            <a:ext cx="158750" cy="135890"/>
          </a:xfrm>
          <a:custGeom>
            <a:avLst/>
            <a:gdLst/>
            <a:ahLst/>
            <a:cxnLst/>
            <a:rect l="l" t="t" r="r" b="b"/>
            <a:pathLst>
              <a:path w="158750" h="135890">
                <a:moveTo>
                  <a:pt x="117030" y="0"/>
                </a:moveTo>
                <a:lnTo>
                  <a:pt x="0" y="0"/>
                </a:lnTo>
                <a:lnTo>
                  <a:pt x="0" y="21590"/>
                </a:lnTo>
                <a:lnTo>
                  <a:pt x="46888" y="21590"/>
                </a:lnTo>
                <a:lnTo>
                  <a:pt x="46888" y="135890"/>
                </a:lnTo>
                <a:lnTo>
                  <a:pt x="70142" y="135890"/>
                </a:lnTo>
                <a:lnTo>
                  <a:pt x="70142" y="21590"/>
                </a:lnTo>
                <a:lnTo>
                  <a:pt x="117030" y="21590"/>
                </a:lnTo>
                <a:lnTo>
                  <a:pt x="117030" y="0"/>
                </a:lnTo>
                <a:close/>
              </a:path>
              <a:path w="158750" h="135890">
                <a:moveTo>
                  <a:pt x="158711" y="228"/>
                </a:moveTo>
                <a:lnTo>
                  <a:pt x="135458" y="228"/>
                </a:lnTo>
                <a:lnTo>
                  <a:pt x="135458" y="135877"/>
                </a:lnTo>
                <a:lnTo>
                  <a:pt x="158711" y="135877"/>
                </a:lnTo>
                <a:lnTo>
                  <a:pt x="158711" y="22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651881" y="1152296"/>
            <a:ext cx="969644" cy="234950"/>
            <a:chOff x="1651881" y="1152296"/>
            <a:chExt cx="969644" cy="234950"/>
          </a:xfrm>
        </p:grpSpPr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51881" y="1152296"/>
              <a:ext cx="446510" cy="23476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19740" y="1156502"/>
              <a:ext cx="501501" cy="226339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72321" y="1156510"/>
            <a:ext cx="202742" cy="226326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2922263" y="1152295"/>
            <a:ext cx="410845" cy="234950"/>
            <a:chOff x="2922263" y="1152295"/>
            <a:chExt cx="410845" cy="234950"/>
          </a:xfrm>
        </p:grpSpPr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22263" y="1156502"/>
              <a:ext cx="199174" cy="230555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47307" y="1152295"/>
              <a:ext cx="185267" cy="234759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1661083" y="1468259"/>
            <a:ext cx="795020" cy="234950"/>
          </a:xfrm>
          <a:custGeom>
            <a:avLst/>
            <a:gdLst/>
            <a:ahLst/>
            <a:cxnLst/>
            <a:rect l="l" t="t" r="r" b="b"/>
            <a:pathLst>
              <a:path w="795019" h="234950">
                <a:moveTo>
                  <a:pt x="171691" y="177203"/>
                </a:moveTo>
                <a:lnTo>
                  <a:pt x="62407" y="177203"/>
                </a:lnTo>
                <a:lnTo>
                  <a:pt x="62407" y="139103"/>
                </a:lnTo>
                <a:lnTo>
                  <a:pt x="158115" y="139103"/>
                </a:lnTo>
                <a:lnTo>
                  <a:pt x="158115" y="92113"/>
                </a:lnTo>
                <a:lnTo>
                  <a:pt x="62407" y="92113"/>
                </a:lnTo>
                <a:lnTo>
                  <a:pt x="62407" y="57823"/>
                </a:lnTo>
                <a:lnTo>
                  <a:pt x="170726" y="57823"/>
                </a:lnTo>
                <a:lnTo>
                  <a:pt x="170726" y="4483"/>
                </a:lnTo>
                <a:lnTo>
                  <a:pt x="0" y="4483"/>
                </a:lnTo>
                <a:lnTo>
                  <a:pt x="0" y="57823"/>
                </a:lnTo>
                <a:lnTo>
                  <a:pt x="0" y="92113"/>
                </a:lnTo>
                <a:lnTo>
                  <a:pt x="0" y="139103"/>
                </a:lnTo>
                <a:lnTo>
                  <a:pt x="0" y="177203"/>
                </a:lnTo>
                <a:lnTo>
                  <a:pt x="0" y="230543"/>
                </a:lnTo>
                <a:lnTo>
                  <a:pt x="171691" y="230543"/>
                </a:lnTo>
                <a:lnTo>
                  <a:pt x="171691" y="177203"/>
                </a:lnTo>
                <a:close/>
              </a:path>
              <a:path w="795019" h="234950">
                <a:moveTo>
                  <a:pt x="398043" y="101206"/>
                </a:moveTo>
                <a:lnTo>
                  <a:pt x="298119" y="101206"/>
                </a:lnTo>
                <a:lnTo>
                  <a:pt x="298119" y="140322"/>
                </a:lnTo>
                <a:lnTo>
                  <a:pt x="342099" y="140322"/>
                </a:lnTo>
                <a:lnTo>
                  <a:pt x="342099" y="174599"/>
                </a:lnTo>
                <a:lnTo>
                  <a:pt x="335089" y="178003"/>
                </a:lnTo>
                <a:lnTo>
                  <a:pt x="327583" y="180428"/>
                </a:lnTo>
                <a:lnTo>
                  <a:pt x="319405" y="181876"/>
                </a:lnTo>
                <a:lnTo>
                  <a:pt x="310413" y="182359"/>
                </a:lnTo>
                <a:lnTo>
                  <a:pt x="285292" y="177800"/>
                </a:lnTo>
                <a:lnTo>
                  <a:pt x="266598" y="164782"/>
                </a:lnTo>
                <a:lnTo>
                  <a:pt x="254939" y="144310"/>
                </a:lnTo>
                <a:lnTo>
                  <a:pt x="250913" y="117373"/>
                </a:lnTo>
                <a:lnTo>
                  <a:pt x="255028" y="91668"/>
                </a:lnTo>
                <a:lnTo>
                  <a:pt x="266839" y="71056"/>
                </a:lnTo>
                <a:lnTo>
                  <a:pt x="285559" y="57353"/>
                </a:lnTo>
                <a:lnTo>
                  <a:pt x="310413" y="52387"/>
                </a:lnTo>
                <a:lnTo>
                  <a:pt x="325602" y="53873"/>
                </a:lnTo>
                <a:lnTo>
                  <a:pt x="339305" y="57962"/>
                </a:lnTo>
                <a:lnTo>
                  <a:pt x="351739" y="64122"/>
                </a:lnTo>
                <a:lnTo>
                  <a:pt x="363118" y="71780"/>
                </a:lnTo>
                <a:lnTo>
                  <a:pt x="396100" y="31369"/>
                </a:lnTo>
                <a:lnTo>
                  <a:pt x="377990" y="18834"/>
                </a:lnTo>
                <a:lnTo>
                  <a:pt x="357695" y="8890"/>
                </a:lnTo>
                <a:lnTo>
                  <a:pt x="334619" y="2362"/>
                </a:lnTo>
                <a:lnTo>
                  <a:pt x="308152" y="0"/>
                </a:lnTo>
                <a:lnTo>
                  <a:pt x="257835" y="9283"/>
                </a:lnTo>
                <a:lnTo>
                  <a:pt x="219989" y="34518"/>
                </a:lnTo>
                <a:lnTo>
                  <a:pt x="196151" y="71755"/>
                </a:lnTo>
                <a:lnTo>
                  <a:pt x="187858" y="117055"/>
                </a:lnTo>
                <a:lnTo>
                  <a:pt x="196329" y="163957"/>
                </a:lnTo>
                <a:lnTo>
                  <a:pt x="220433" y="201244"/>
                </a:lnTo>
                <a:lnTo>
                  <a:pt x="258241" y="225856"/>
                </a:lnTo>
                <a:lnTo>
                  <a:pt x="307822" y="234746"/>
                </a:lnTo>
                <a:lnTo>
                  <a:pt x="334060" y="232752"/>
                </a:lnTo>
                <a:lnTo>
                  <a:pt x="357898" y="227063"/>
                </a:lnTo>
                <a:lnTo>
                  <a:pt x="379260" y="218097"/>
                </a:lnTo>
                <a:lnTo>
                  <a:pt x="398043" y="206286"/>
                </a:lnTo>
                <a:lnTo>
                  <a:pt x="398043" y="101206"/>
                </a:lnTo>
                <a:close/>
              </a:path>
              <a:path w="795019" h="234950">
                <a:moveTo>
                  <a:pt x="618540" y="4216"/>
                </a:moveTo>
                <a:lnTo>
                  <a:pt x="547725" y="4216"/>
                </a:lnTo>
                <a:lnTo>
                  <a:pt x="503758" y="77927"/>
                </a:lnTo>
                <a:lnTo>
                  <a:pt x="503123" y="77927"/>
                </a:lnTo>
                <a:lnTo>
                  <a:pt x="458800" y="4216"/>
                </a:lnTo>
                <a:lnTo>
                  <a:pt x="387692" y="4216"/>
                </a:lnTo>
                <a:lnTo>
                  <a:pt x="471424" y="140322"/>
                </a:lnTo>
                <a:lnTo>
                  <a:pt x="471424" y="230543"/>
                </a:lnTo>
                <a:lnTo>
                  <a:pt x="534797" y="230543"/>
                </a:lnTo>
                <a:lnTo>
                  <a:pt x="534797" y="140322"/>
                </a:lnTo>
                <a:lnTo>
                  <a:pt x="618540" y="4216"/>
                </a:lnTo>
                <a:close/>
              </a:path>
              <a:path w="795019" h="234950">
                <a:moveTo>
                  <a:pt x="794753" y="177203"/>
                </a:moveTo>
                <a:lnTo>
                  <a:pt x="685469" y="177203"/>
                </a:lnTo>
                <a:lnTo>
                  <a:pt x="685469" y="139103"/>
                </a:lnTo>
                <a:lnTo>
                  <a:pt x="781177" y="139103"/>
                </a:lnTo>
                <a:lnTo>
                  <a:pt x="781177" y="92113"/>
                </a:lnTo>
                <a:lnTo>
                  <a:pt x="685469" y="92113"/>
                </a:lnTo>
                <a:lnTo>
                  <a:pt x="685469" y="57823"/>
                </a:lnTo>
                <a:lnTo>
                  <a:pt x="793788" y="57823"/>
                </a:lnTo>
                <a:lnTo>
                  <a:pt x="793788" y="4483"/>
                </a:lnTo>
                <a:lnTo>
                  <a:pt x="623062" y="4483"/>
                </a:lnTo>
                <a:lnTo>
                  <a:pt x="623062" y="57823"/>
                </a:lnTo>
                <a:lnTo>
                  <a:pt x="623062" y="92113"/>
                </a:lnTo>
                <a:lnTo>
                  <a:pt x="623062" y="139103"/>
                </a:lnTo>
                <a:lnTo>
                  <a:pt x="623062" y="177203"/>
                </a:lnTo>
                <a:lnTo>
                  <a:pt x="623062" y="230543"/>
                </a:lnTo>
                <a:lnTo>
                  <a:pt x="794753" y="230543"/>
                </a:lnTo>
                <a:lnTo>
                  <a:pt x="794753" y="177203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2472329" y="1472468"/>
            <a:ext cx="671830" cy="226695"/>
            <a:chOff x="2472329" y="1472468"/>
            <a:chExt cx="671830" cy="226695"/>
          </a:xfrm>
        </p:grpSpPr>
        <p:sp>
          <p:nvSpPr>
            <p:cNvPr id="16" name="object 16"/>
            <p:cNvSpPr/>
            <p:nvPr/>
          </p:nvSpPr>
          <p:spPr>
            <a:xfrm>
              <a:off x="2472321" y="1472742"/>
              <a:ext cx="390525" cy="226060"/>
            </a:xfrm>
            <a:custGeom>
              <a:avLst/>
              <a:gdLst/>
              <a:ahLst/>
              <a:cxnLst/>
              <a:rect l="l" t="t" r="r" b="b"/>
              <a:pathLst>
                <a:path w="390525" h="226060">
                  <a:moveTo>
                    <a:pt x="203060" y="0"/>
                  </a:moveTo>
                  <a:lnTo>
                    <a:pt x="0" y="0"/>
                  </a:lnTo>
                  <a:lnTo>
                    <a:pt x="0" y="54610"/>
                  </a:lnTo>
                  <a:lnTo>
                    <a:pt x="70485" y="54610"/>
                  </a:lnTo>
                  <a:lnTo>
                    <a:pt x="70485" y="226060"/>
                  </a:lnTo>
                  <a:lnTo>
                    <a:pt x="132588" y="226060"/>
                  </a:lnTo>
                  <a:lnTo>
                    <a:pt x="132588" y="54610"/>
                  </a:lnTo>
                  <a:lnTo>
                    <a:pt x="203060" y="54610"/>
                  </a:lnTo>
                  <a:lnTo>
                    <a:pt x="203060" y="0"/>
                  </a:lnTo>
                  <a:close/>
                </a:path>
                <a:path w="390525" h="226060">
                  <a:moveTo>
                    <a:pt x="390283" y="172720"/>
                  </a:moveTo>
                  <a:lnTo>
                    <a:pt x="281000" y="172720"/>
                  </a:lnTo>
                  <a:lnTo>
                    <a:pt x="281000" y="134620"/>
                  </a:lnTo>
                  <a:lnTo>
                    <a:pt x="376707" y="134620"/>
                  </a:lnTo>
                  <a:lnTo>
                    <a:pt x="376707" y="87630"/>
                  </a:lnTo>
                  <a:lnTo>
                    <a:pt x="281000" y="87630"/>
                  </a:lnTo>
                  <a:lnTo>
                    <a:pt x="281000" y="53340"/>
                  </a:lnTo>
                  <a:lnTo>
                    <a:pt x="389305" y="53340"/>
                  </a:lnTo>
                  <a:lnTo>
                    <a:pt x="389305" y="0"/>
                  </a:lnTo>
                  <a:lnTo>
                    <a:pt x="218592" y="0"/>
                  </a:lnTo>
                  <a:lnTo>
                    <a:pt x="218592" y="53340"/>
                  </a:lnTo>
                  <a:lnTo>
                    <a:pt x="218592" y="87630"/>
                  </a:lnTo>
                  <a:lnTo>
                    <a:pt x="218592" y="134620"/>
                  </a:lnTo>
                  <a:lnTo>
                    <a:pt x="218592" y="172720"/>
                  </a:lnTo>
                  <a:lnTo>
                    <a:pt x="218592" y="226060"/>
                  </a:lnTo>
                  <a:lnTo>
                    <a:pt x="390283" y="226060"/>
                  </a:lnTo>
                  <a:lnTo>
                    <a:pt x="390283" y="17272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99783" y="1472468"/>
              <a:ext cx="243801" cy="226326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896200" y="896507"/>
            <a:ext cx="629285" cy="757555"/>
            <a:chOff x="896200" y="896507"/>
            <a:chExt cx="629285" cy="757555"/>
          </a:xfrm>
        </p:grpSpPr>
        <p:sp>
          <p:nvSpPr>
            <p:cNvPr id="19" name="object 19"/>
            <p:cNvSpPr/>
            <p:nvPr/>
          </p:nvSpPr>
          <p:spPr>
            <a:xfrm>
              <a:off x="896200" y="896518"/>
              <a:ext cx="629285" cy="757555"/>
            </a:xfrm>
            <a:custGeom>
              <a:avLst/>
              <a:gdLst/>
              <a:ahLst/>
              <a:cxnLst/>
              <a:rect l="l" t="t" r="r" b="b"/>
              <a:pathLst>
                <a:path w="629285" h="757555">
                  <a:moveTo>
                    <a:pt x="356895" y="690981"/>
                  </a:moveTo>
                  <a:lnTo>
                    <a:pt x="323049" y="657110"/>
                  </a:lnTo>
                  <a:lnTo>
                    <a:pt x="222986" y="757148"/>
                  </a:lnTo>
                  <a:lnTo>
                    <a:pt x="290728" y="757148"/>
                  </a:lnTo>
                  <a:lnTo>
                    <a:pt x="356895" y="690981"/>
                  </a:lnTo>
                  <a:close/>
                </a:path>
                <a:path w="629285" h="757555">
                  <a:moveTo>
                    <a:pt x="629145" y="711962"/>
                  </a:moveTo>
                  <a:lnTo>
                    <a:pt x="483781" y="566547"/>
                  </a:lnTo>
                  <a:lnTo>
                    <a:pt x="448424" y="531177"/>
                  </a:lnTo>
                  <a:lnTo>
                    <a:pt x="448437" y="485978"/>
                  </a:lnTo>
                  <a:lnTo>
                    <a:pt x="448462" y="421513"/>
                  </a:lnTo>
                  <a:lnTo>
                    <a:pt x="447027" y="410032"/>
                  </a:lnTo>
                  <a:lnTo>
                    <a:pt x="443128" y="397916"/>
                  </a:lnTo>
                  <a:lnTo>
                    <a:pt x="437324" y="386575"/>
                  </a:lnTo>
                  <a:lnTo>
                    <a:pt x="430225" y="377431"/>
                  </a:lnTo>
                  <a:lnTo>
                    <a:pt x="403225" y="350443"/>
                  </a:lnTo>
                  <a:lnTo>
                    <a:pt x="403225" y="440804"/>
                  </a:lnTo>
                  <a:lnTo>
                    <a:pt x="403225" y="485978"/>
                  </a:lnTo>
                  <a:lnTo>
                    <a:pt x="281546" y="364324"/>
                  </a:lnTo>
                  <a:lnTo>
                    <a:pt x="267843" y="305409"/>
                  </a:lnTo>
                  <a:lnTo>
                    <a:pt x="403225" y="440804"/>
                  </a:lnTo>
                  <a:lnTo>
                    <a:pt x="403225" y="350443"/>
                  </a:lnTo>
                  <a:lnTo>
                    <a:pt x="358178" y="305409"/>
                  </a:lnTo>
                  <a:lnTo>
                    <a:pt x="261226" y="208495"/>
                  </a:lnTo>
                  <a:lnTo>
                    <a:pt x="256273" y="201015"/>
                  </a:lnTo>
                  <a:lnTo>
                    <a:pt x="254622" y="192519"/>
                  </a:lnTo>
                  <a:lnTo>
                    <a:pt x="256273" y="184010"/>
                  </a:lnTo>
                  <a:lnTo>
                    <a:pt x="261226" y="176530"/>
                  </a:lnTo>
                  <a:lnTo>
                    <a:pt x="312864" y="124866"/>
                  </a:lnTo>
                  <a:lnTo>
                    <a:pt x="312864" y="124726"/>
                  </a:lnTo>
                  <a:lnTo>
                    <a:pt x="470941" y="124726"/>
                  </a:lnTo>
                  <a:lnTo>
                    <a:pt x="466636" y="108648"/>
                  </a:lnTo>
                  <a:lnTo>
                    <a:pt x="458127" y="93687"/>
                  </a:lnTo>
                  <a:lnTo>
                    <a:pt x="446379" y="81292"/>
                  </a:lnTo>
                  <a:lnTo>
                    <a:pt x="432371" y="72885"/>
                  </a:lnTo>
                  <a:lnTo>
                    <a:pt x="258749" y="3441"/>
                  </a:lnTo>
                  <a:lnTo>
                    <a:pt x="242595" y="0"/>
                  </a:lnTo>
                  <a:lnTo>
                    <a:pt x="225298" y="1282"/>
                  </a:lnTo>
                  <a:lnTo>
                    <a:pt x="66154" y="145503"/>
                  </a:lnTo>
                  <a:lnTo>
                    <a:pt x="37211" y="180949"/>
                  </a:lnTo>
                  <a:lnTo>
                    <a:pt x="16535" y="220243"/>
                  </a:lnTo>
                  <a:lnTo>
                    <a:pt x="4127" y="262115"/>
                  </a:lnTo>
                  <a:lnTo>
                    <a:pt x="0" y="305257"/>
                  </a:lnTo>
                  <a:lnTo>
                    <a:pt x="4127" y="348411"/>
                  </a:lnTo>
                  <a:lnTo>
                    <a:pt x="16535" y="390271"/>
                  </a:lnTo>
                  <a:lnTo>
                    <a:pt x="37211" y="429564"/>
                  </a:lnTo>
                  <a:lnTo>
                    <a:pt x="66154" y="464997"/>
                  </a:lnTo>
                  <a:lnTo>
                    <a:pt x="233946" y="632777"/>
                  </a:lnTo>
                  <a:lnTo>
                    <a:pt x="109562" y="757148"/>
                  </a:lnTo>
                  <a:lnTo>
                    <a:pt x="177292" y="757148"/>
                  </a:lnTo>
                  <a:lnTo>
                    <a:pt x="300189" y="634276"/>
                  </a:lnTo>
                  <a:lnTo>
                    <a:pt x="255054" y="589127"/>
                  </a:lnTo>
                  <a:lnTo>
                    <a:pt x="277634" y="566547"/>
                  </a:lnTo>
                  <a:lnTo>
                    <a:pt x="404749" y="693635"/>
                  </a:lnTo>
                  <a:lnTo>
                    <a:pt x="448818" y="711898"/>
                  </a:lnTo>
                  <a:lnTo>
                    <a:pt x="629145" y="711962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73865" y="901223"/>
              <a:ext cx="190792" cy="193598"/>
            </a:xfrm>
            <a:prstGeom prst="rect">
              <a:avLst/>
            </a:prstGeom>
          </p:spPr>
        </p:pic>
      </p:grpSp>
      <p:sp>
        <p:nvSpPr>
          <p:cNvPr id="21" name="object 21"/>
          <p:cNvSpPr/>
          <p:nvPr/>
        </p:nvSpPr>
        <p:spPr>
          <a:xfrm>
            <a:off x="892797" y="1721447"/>
            <a:ext cx="587375" cy="67945"/>
          </a:xfrm>
          <a:custGeom>
            <a:avLst/>
            <a:gdLst/>
            <a:ahLst/>
            <a:cxnLst/>
            <a:rect l="l" t="t" r="r" b="b"/>
            <a:pathLst>
              <a:path w="587375" h="67944">
                <a:moveTo>
                  <a:pt x="587362" y="0"/>
                </a:moveTo>
                <a:lnTo>
                  <a:pt x="0" y="0"/>
                </a:lnTo>
                <a:lnTo>
                  <a:pt x="0" y="67703"/>
                </a:lnTo>
                <a:lnTo>
                  <a:pt x="587362" y="67703"/>
                </a:lnTo>
                <a:lnTo>
                  <a:pt x="587362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1697602" y="7702653"/>
            <a:ext cx="1912620" cy="1913889"/>
            <a:chOff x="1697602" y="7702653"/>
            <a:chExt cx="1912620" cy="1913889"/>
          </a:xfrm>
        </p:grpSpPr>
        <p:sp>
          <p:nvSpPr>
            <p:cNvPr id="23" name="object 23"/>
            <p:cNvSpPr/>
            <p:nvPr/>
          </p:nvSpPr>
          <p:spPr>
            <a:xfrm>
              <a:off x="2204973" y="8718386"/>
              <a:ext cx="897890" cy="897890"/>
            </a:xfrm>
            <a:custGeom>
              <a:avLst/>
              <a:gdLst/>
              <a:ahLst/>
              <a:cxnLst/>
              <a:rect l="l" t="t" r="r" b="b"/>
              <a:pathLst>
                <a:path w="897889" h="897890">
                  <a:moveTo>
                    <a:pt x="258371" y="258343"/>
                  </a:moveTo>
                  <a:lnTo>
                    <a:pt x="221187" y="291679"/>
                  </a:lnTo>
                  <a:lnTo>
                    <a:pt x="181412" y="320151"/>
                  </a:lnTo>
                  <a:lnTo>
                    <a:pt x="139440" y="343757"/>
                  </a:lnTo>
                  <a:lnTo>
                    <a:pt x="95669" y="362499"/>
                  </a:lnTo>
                  <a:lnTo>
                    <a:pt x="50493" y="376378"/>
                  </a:lnTo>
                  <a:lnTo>
                    <a:pt x="4308" y="385394"/>
                  </a:lnTo>
                  <a:lnTo>
                    <a:pt x="0" y="436258"/>
                  </a:lnTo>
                  <a:lnTo>
                    <a:pt x="1465" y="487263"/>
                  </a:lnTo>
                  <a:lnTo>
                    <a:pt x="8701" y="537875"/>
                  </a:lnTo>
                  <a:lnTo>
                    <a:pt x="21705" y="587563"/>
                  </a:lnTo>
                  <a:lnTo>
                    <a:pt x="40473" y="635793"/>
                  </a:lnTo>
                  <a:lnTo>
                    <a:pt x="65003" y="682033"/>
                  </a:lnTo>
                  <a:lnTo>
                    <a:pt x="95290" y="725748"/>
                  </a:lnTo>
                  <a:lnTo>
                    <a:pt x="131333" y="766406"/>
                  </a:lnTo>
                  <a:lnTo>
                    <a:pt x="170494" y="801290"/>
                  </a:lnTo>
                  <a:lnTo>
                    <a:pt x="212506" y="830806"/>
                  </a:lnTo>
                  <a:lnTo>
                    <a:pt x="256893" y="854956"/>
                  </a:lnTo>
                  <a:lnTo>
                    <a:pt x="303178" y="873740"/>
                  </a:lnTo>
                  <a:lnTo>
                    <a:pt x="350886" y="887156"/>
                  </a:lnTo>
                  <a:lnTo>
                    <a:pt x="399542" y="895206"/>
                  </a:lnTo>
                  <a:lnTo>
                    <a:pt x="448668" y="897890"/>
                  </a:lnTo>
                  <a:lnTo>
                    <a:pt x="497885" y="895144"/>
                  </a:lnTo>
                  <a:lnTo>
                    <a:pt x="546608" y="887046"/>
                  </a:lnTo>
                  <a:lnTo>
                    <a:pt x="594362" y="873595"/>
                  </a:lnTo>
                  <a:lnTo>
                    <a:pt x="640676" y="854789"/>
                  </a:lnTo>
                  <a:lnTo>
                    <a:pt x="685076" y="830625"/>
                  </a:lnTo>
                  <a:lnTo>
                    <a:pt x="727090" y="801101"/>
                  </a:lnTo>
                  <a:lnTo>
                    <a:pt x="766244" y="766216"/>
                  </a:lnTo>
                  <a:lnTo>
                    <a:pt x="802293" y="725581"/>
                  </a:lnTo>
                  <a:lnTo>
                    <a:pt x="807393" y="718223"/>
                  </a:lnTo>
                  <a:lnTo>
                    <a:pt x="448859" y="718223"/>
                  </a:lnTo>
                  <a:lnTo>
                    <a:pt x="397390" y="713383"/>
                  </a:lnTo>
                  <a:lnTo>
                    <a:pt x="347466" y="698604"/>
                  </a:lnTo>
                  <a:lnTo>
                    <a:pt x="300617" y="673924"/>
                  </a:lnTo>
                  <a:lnTo>
                    <a:pt x="258371" y="639381"/>
                  </a:lnTo>
                  <a:lnTo>
                    <a:pt x="223778" y="597125"/>
                  </a:lnTo>
                  <a:lnTo>
                    <a:pt x="199100" y="550319"/>
                  </a:lnTo>
                  <a:lnTo>
                    <a:pt x="184416" y="500372"/>
                  </a:lnTo>
                  <a:lnTo>
                    <a:pt x="179504" y="448894"/>
                  </a:lnTo>
                  <a:lnTo>
                    <a:pt x="184442" y="397514"/>
                  </a:lnTo>
                  <a:lnTo>
                    <a:pt x="199245" y="347618"/>
                  </a:lnTo>
                  <a:lnTo>
                    <a:pt x="223894" y="300722"/>
                  </a:lnTo>
                  <a:lnTo>
                    <a:pt x="258371" y="258343"/>
                  </a:lnTo>
                  <a:close/>
                </a:path>
                <a:path w="897889" h="897890">
                  <a:moveTo>
                    <a:pt x="639206" y="258533"/>
                  </a:moveTo>
                  <a:lnTo>
                    <a:pt x="673779" y="300797"/>
                  </a:lnTo>
                  <a:lnTo>
                    <a:pt x="698388" y="347776"/>
                  </a:lnTo>
                  <a:lnTo>
                    <a:pt x="713236" y="397625"/>
                  </a:lnTo>
                  <a:lnTo>
                    <a:pt x="718073" y="449008"/>
                  </a:lnTo>
                  <a:lnTo>
                    <a:pt x="713159" y="500396"/>
                  </a:lnTo>
                  <a:lnTo>
                    <a:pt x="698407" y="550319"/>
                  </a:lnTo>
                  <a:lnTo>
                    <a:pt x="673807" y="597180"/>
                  </a:lnTo>
                  <a:lnTo>
                    <a:pt x="639346" y="639381"/>
                  </a:lnTo>
                  <a:lnTo>
                    <a:pt x="597104" y="673812"/>
                  </a:lnTo>
                  <a:lnTo>
                    <a:pt x="550281" y="698423"/>
                  </a:lnTo>
                  <a:lnTo>
                    <a:pt x="500298" y="713238"/>
                  </a:lnTo>
                  <a:lnTo>
                    <a:pt x="448859" y="718223"/>
                  </a:lnTo>
                  <a:lnTo>
                    <a:pt x="807393" y="718223"/>
                  </a:lnTo>
                  <a:lnTo>
                    <a:pt x="832579" y="681881"/>
                  </a:lnTo>
                  <a:lnTo>
                    <a:pt x="857102" y="635650"/>
                  </a:lnTo>
                  <a:lnTo>
                    <a:pt x="875861" y="587421"/>
                  </a:lnTo>
                  <a:lnTo>
                    <a:pt x="888854" y="537727"/>
                  </a:lnTo>
                  <a:lnTo>
                    <a:pt x="896078" y="487104"/>
                  </a:lnTo>
                  <a:lnTo>
                    <a:pt x="897534" y="436085"/>
                  </a:lnTo>
                  <a:lnTo>
                    <a:pt x="893219" y="385203"/>
                  </a:lnTo>
                  <a:lnTo>
                    <a:pt x="847043" y="376342"/>
                  </a:lnTo>
                  <a:lnTo>
                    <a:pt x="801882" y="362560"/>
                  </a:lnTo>
                  <a:lnTo>
                    <a:pt x="758126" y="343871"/>
                  </a:lnTo>
                  <a:lnTo>
                    <a:pt x="716167" y="320293"/>
                  </a:lnTo>
                  <a:lnTo>
                    <a:pt x="676396" y="291842"/>
                  </a:lnTo>
                  <a:lnTo>
                    <a:pt x="639206" y="258533"/>
                  </a:lnTo>
                  <a:close/>
                </a:path>
                <a:path w="897889" h="897890">
                  <a:moveTo>
                    <a:pt x="576251" y="179476"/>
                  </a:moveTo>
                  <a:lnTo>
                    <a:pt x="448859" y="179476"/>
                  </a:lnTo>
                  <a:lnTo>
                    <a:pt x="500289" y="184506"/>
                  </a:lnTo>
                  <a:lnTo>
                    <a:pt x="550157" y="199336"/>
                  </a:lnTo>
                  <a:lnTo>
                    <a:pt x="596963" y="223999"/>
                  </a:lnTo>
                  <a:lnTo>
                    <a:pt x="639206" y="258533"/>
                  </a:lnTo>
                  <a:lnTo>
                    <a:pt x="605882" y="221348"/>
                  </a:lnTo>
                  <a:lnTo>
                    <a:pt x="577428" y="181570"/>
                  </a:lnTo>
                  <a:lnTo>
                    <a:pt x="576251" y="179476"/>
                  </a:lnTo>
                  <a:close/>
                </a:path>
                <a:path w="897889" h="897890">
                  <a:moveTo>
                    <a:pt x="448859" y="0"/>
                  </a:moveTo>
                  <a:lnTo>
                    <a:pt x="401095" y="2555"/>
                  </a:lnTo>
                  <a:lnTo>
                    <a:pt x="376271" y="50644"/>
                  </a:lnTo>
                  <a:lnTo>
                    <a:pt x="362454" y="95710"/>
                  </a:lnTo>
                  <a:lnTo>
                    <a:pt x="343733" y="139449"/>
                  </a:lnTo>
                  <a:lnTo>
                    <a:pt x="320138" y="181398"/>
                  </a:lnTo>
                  <a:lnTo>
                    <a:pt x="291680" y="221162"/>
                  </a:lnTo>
                  <a:lnTo>
                    <a:pt x="258371" y="258343"/>
                  </a:lnTo>
                  <a:lnTo>
                    <a:pt x="300692" y="223919"/>
                  </a:lnTo>
                  <a:lnTo>
                    <a:pt x="347533" y="199312"/>
                  </a:lnTo>
                  <a:lnTo>
                    <a:pt x="397415" y="184503"/>
                  </a:lnTo>
                  <a:lnTo>
                    <a:pt x="448859" y="179476"/>
                  </a:lnTo>
                  <a:lnTo>
                    <a:pt x="576251" y="179476"/>
                  </a:lnTo>
                  <a:lnTo>
                    <a:pt x="553853" y="139596"/>
                  </a:lnTo>
                  <a:lnTo>
                    <a:pt x="535131" y="95710"/>
                  </a:lnTo>
                  <a:lnTo>
                    <a:pt x="521361" y="50581"/>
                  </a:lnTo>
                  <a:lnTo>
                    <a:pt x="512486" y="4457"/>
                  </a:lnTo>
                  <a:lnTo>
                    <a:pt x="496622" y="2555"/>
                  </a:lnTo>
                  <a:lnTo>
                    <a:pt x="480682" y="1157"/>
                  </a:lnTo>
                  <a:lnTo>
                    <a:pt x="464737" y="294"/>
                  </a:lnTo>
                  <a:lnTo>
                    <a:pt x="448859" y="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697596" y="8210486"/>
              <a:ext cx="1912620" cy="897890"/>
            </a:xfrm>
            <a:custGeom>
              <a:avLst/>
              <a:gdLst/>
              <a:ahLst/>
              <a:cxnLst/>
              <a:rect l="l" t="t" r="r" b="b"/>
              <a:pathLst>
                <a:path w="1912620" h="897890">
                  <a:moveTo>
                    <a:pt x="638873" y="639394"/>
                  </a:moveTo>
                  <a:lnTo>
                    <a:pt x="596671" y="673938"/>
                  </a:lnTo>
                  <a:lnTo>
                    <a:pt x="549948" y="698614"/>
                  </a:lnTo>
                  <a:lnTo>
                    <a:pt x="499872" y="713333"/>
                  </a:lnTo>
                  <a:lnTo>
                    <a:pt x="448322" y="718235"/>
                  </a:lnTo>
                  <a:lnTo>
                    <a:pt x="396900" y="713397"/>
                  </a:lnTo>
                  <a:lnTo>
                    <a:pt x="346989" y="698614"/>
                  </a:lnTo>
                  <a:lnTo>
                    <a:pt x="300113" y="673912"/>
                  </a:lnTo>
                  <a:lnTo>
                    <a:pt x="257860" y="639394"/>
                  </a:lnTo>
                  <a:lnTo>
                    <a:pt x="223380" y="597217"/>
                  </a:lnTo>
                  <a:lnTo>
                    <a:pt x="198653" y="550392"/>
                  </a:lnTo>
                  <a:lnTo>
                    <a:pt x="183997" y="500468"/>
                  </a:lnTo>
                  <a:lnTo>
                    <a:pt x="179171" y="449084"/>
                  </a:lnTo>
                  <a:lnTo>
                    <a:pt x="184023" y="397586"/>
                  </a:lnTo>
                  <a:lnTo>
                    <a:pt x="198805" y="347687"/>
                  </a:lnTo>
                  <a:lnTo>
                    <a:pt x="223481" y="300812"/>
                  </a:lnTo>
                  <a:lnTo>
                    <a:pt x="258038" y="258533"/>
                  </a:lnTo>
                  <a:lnTo>
                    <a:pt x="300266" y="224002"/>
                  </a:lnTo>
                  <a:lnTo>
                    <a:pt x="347078" y="199364"/>
                  </a:lnTo>
                  <a:lnTo>
                    <a:pt x="397014" y="184581"/>
                  </a:lnTo>
                  <a:lnTo>
                    <a:pt x="448525" y="179666"/>
                  </a:lnTo>
                  <a:lnTo>
                    <a:pt x="499872" y="184619"/>
                  </a:lnTo>
                  <a:lnTo>
                    <a:pt x="549732" y="199428"/>
                  </a:lnTo>
                  <a:lnTo>
                    <a:pt x="596531" y="224078"/>
                  </a:lnTo>
                  <a:lnTo>
                    <a:pt x="638683" y="258533"/>
                  </a:lnTo>
                  <a:lnTo>
                    <a:pt x="605383" y="221348"/>
                  </a:lnTo>
                  <a:lnTo>
                    <a:pt x="576922" y="181584"/>
                  </a:lnTo>
                  <a:lnTo>
                    <a:pt x="553351" y="139623"/>
                  </a:lnTo>
                  <a:lnTo>
                    <a:pt x="534670" y="95872"/>
                  </a:lnTo>
                  <a:lnTo>
                    <a:pt x="520890" y="50711"/>
                  </a:lnTo>
                  <a:lnTo>
                    <a:pt x="512038" y="4533"/>
                  </a:lnTo>
                  <a:lnTo>
                    <a:pt x="496125" y="2616"/>
                  </a:lnTo>
                  <a:lnTo>
                    <a:pt x="480174" y="1193"/>
                  </a:lnTo>
                  <a:lnTo>
                    <a:pt x="464235" y="304"/>
                  </a:lnTo>
                  <a:lnTo>
                    <a:pt x="448322" y="0"/>
                  </a:lnTo>
                  <a:lnTo>
                    <a:pt x="399199" y="2679"/>
                  </a:lnTo>
                  <a:lnTo>
                    <a:pt x="350545" y="10731"/>
                  </a:lnTo>
                  <a:lnTo>
                    <a:pt x="302831" y="24155"/>
                  </a:lnTo>
                  <a:lnTo>
                    <a:pt x="256552" y="42938"/>
                  </a:lnTo>
                  <a:lnTo>
                    <a:pt x="212166" y="67094"/>
                  </a:lnTo>
                  <a:lnTo>
                    <a:pt x="170154" y="96621"/>
                  </a:lnTo>
                  <a:lnTo>
                    <a:pt x="131000" y="131508"/>
                  </a:lnTo>
                  <a:lnTo>
                    <a:pt x="98272" y="167957"/>
                  </a:lnTo>
                  <a:lnTo>
                    <a:pt x="70218" y="206933"/>
                  </a:lnTo>
                  <a:lnTo>
                    <a:pt x="46837" y="248031"/>
                  </a:lnTo>
                  <a:lnTo>
                    <a:pt x="28117" y="290880"/>
                  </a:lnTo>
                  <a:lnTo>
                    <a:pt x="14084" y="335076"/>
                  </a:lnTo>
                  <a:lnTo>
                    <a:pt x="4711" y="380238"/>
                  </a:lnTo>
                  <a:lnTo>
                    <a:pt x="12" y="425996"/>
                  </a:lnTo>
                  <a:lnTo>
                    <a:pt x="0" y="471932"/>
                  </a:lnTo>
                  <a:lnTo>
                    <a:pt x="4660" y="517677"/>
                  </a:lnTo>
                  <a:lnTo>
                    <a:pt x="13982" y="562851"/>
                  </a:lnTo>
                  <a:lnTo>
                    <a:pt x="27990" y="607047"/>
                  </a:lnTo>
                  <a:lnTo>
                    <a:pt x="46685" y="649884"/>
                  </a:lnTo>
                  <a:lnTo>
                    <a:pt x="70053" y="690994"/>
                  </a:lnTo>
                  <a:lnTo>
                    <a:pt x="98094" y="729957"/>
                  </a:lnTo>
                  <a:lnTo>
                    <a:pt x="130810" y="766406"/>
                  </a:lnTo>
                  <a:lnTo>
                    <a:pt x="169976" y="801293"/>
                  </a:lnTo>
                  <a:lnTo>
                    <a:pt x="211988" y="830808"/>
                  </a:lnTo>
                  <a:lnTo>
                    <a:pt x="256374" y="854951"/>
                  </a:lnTo>
                  <a:lnTo>
                    <a:pt x="302666" y="873734"/>
                  </a:lnTo>
                  <a:lnTo>
                    <a:pt x="350393" y="887158"/>
                  </a:lnTo>
                  <a:lnTo>
                    <a:pt x="399059" y="895210"/>
                  </a:lnTo>
                  <a:lnTo>
                    <a:pt x="448195" y="897890"/>
                  </a:lnTo>
                  <a:lnTo>
                    <a:pt x="464159" y="897534"/>
                  </a:lnTo>
                  <a:lnTo>
                    <a:pt x="480085" y="896670"/>
                  </a:lnTo>
                  <a:lnTo>
                    <a:pt x="495947" y="895261"/>
                  </a:lnTo>
                  <a:lnTo>
                    <a:pt x="511733" y="893267"/>
                  </a:lnTo>
                  <a:lnTo>
                    <a:pt x="520788" y="847166"/>
                  </a:lnTo>
                  <a:lnTo>
                    <a:pt x="534695" y="802043"/>
                  </a:lnTo>
                  <a:lnTo>
                    <a:pt x="553466" y="758291"/>
                  </a:lnTo>
                  <a:lnTo>
                    <a:pt x="576008" y="718235"/>
                  </a:lnTo>
                  <a:lnTo>
                    <a:pt x="577075" y="716343"/>
                  </a:lnTo>
                  <a:lnTo>
                    <a:pt x="605548" y="676567"/>
                  </a:lnTo>
                  <a:lnTo>
                    <a:pt x="638873" y="639394"/>
                  </a:lnTo>
                  <a:close/>
                </a:path>
                <a:path w="1912620" h="897890">
                  <a:moveTo>
                    <a:pt x="897280" y="448868"/>
                  </a:moveTo>
                  <a:lnTo>
                    <a:pt x="896162" y="416979"/>
                  </a:lnTo>
                  <a:lnTo>
                    <a:pt x="892746" y="385203"/>
                  </a:lnTo>
                  <a:lnTo>
                    <a:pt x="846569" y="376351"/>
                  </a:lnTo>
                  <a:lnTo>
                    <a:pt x="801408" y="362572"/>
                  </a:lnTo>
                  <a:lnTo>
                    <a:pt x="757631" y="343890"/>
                  </a:lnTo>
                  <a:lnTo>
                    <a:pt x="715657" y="320319"/>
                  </a:lnTo>
                  <a:lnTo>
                    <a:pt x="675881" y="291858"/>
                  </a:lnTo>
                  <a:lnTo>
                    <a:pt x="638683" y="258533"/>
                  </a:lnTo>
                  <a:lnTo>
                    <a:pt x="657161" y="278955"/>
                  </a:lnTo>
                  <a:lnTo>
                    <a:pt x="686790" y="323761"/>
                  </a:lnTo>
                  <a:lnTo>
                    <a:pt x="706488" y="372389"/>
                  </a:lnTo>
                  <a:lnTo>
                    <a:pt x="716330" y="423214"/>
                  </a:lnTo>
                  <a:lnTo>
                    <a:pt x="717550" y="449084"/>
                  </a:lnTo>
                  <a:lnTo>
                    <a:pt x="712711" y="500507"/>
                  </a:lnTo>
                  <a:lnTo>
                    <a:pt x="697928" y="550443"/>
                  </a:lnTo>
                  <a:lnTo>
                    <a:pt x="673328" y="597217"/>
                  </a:lnTo>
                  <a:lnTo>
                    <a:pt x="638873" y="639394"/>
                  </a:lnTo>
                  <a:lnTo>
                    <a:pt x="676059" y="606082"/>
                  </a:lnTo>
                  <a:lnTo>
                    <a:pt x="715822" y="577608"/>
                  </a:lnTo>
                  <a:lnTo>
                    <a:pt x="757758" y="554012"/>
                  </a:lnTo>
                  <a:lnTo>
                    <a:pt x="801458" y="535266"/>
                  </a:lnTo>
                  <a:lnTo>
                    <a:pt x="846531" y="521398"/>
                  </a:lnTo>
                  <a:lnTo>
                    <a:pt x="892568" y="512419"/>
                  </a:lnTo>
                  <a:lnTo>
                    <a:pt x="896086" y="480733"/>
                  </a:lnTo>
                  <a:lnTo>
                    <a:pt x="897280" y="448868"/>
                  </a:lnTo>
                  <a:close/>
                </a:path>
                <a:path w="1912620" h="897890">
                  <a:moveTo>
                    <a:pt x="1273581" y="258381"/>
                  </a:moveTo>
                  <a:lnTo>
                    <a:pt x="1236408" y="291719"/>
                  </a:lnTo>
                  <a:lnTo>
                    <a:pt x="1196644" y="320179"/>
                  </a:lnTo>
                  <a:lnTo>
                    <a:pt x="1154696" y="343763"/>
                  </a:lnTo>
                  <a:lnTo>
                    <a:pt x="1110970" y="362483"/>
                  </a:lnTo>
                  <a:lnTo>
                    <a:pt x="1065834" y="376301"/>
                  </a:lnTo>
                  <a:lnTo>
                    <a:pt x="1019695" y="385241"/>
                  </a:lnTo>
                  <a:lnTo>
                    <a:pt x="1016304" y="417004"/>
                  </a:lnTo>
                  <a:lnTo>
                    <a:pt x="1015212" y="449046"/>
                  </a:lnTo>
                  <a:lnTo>
                    <a:pt x="1016393" y="480707"/>
                  </a:lnTo>
                  <a:lnTo>
                    <a:pt x="1019886" y="512368"/>
                  </a:lnTo>
                  <a:lnTo>
                    <a:pt x="1065949" y="521385"/>
                  </a:lnTo>
                  <a:lnTo>
                    <a:pt x="1111021" y="535254"/>
                  </a:lnTo>
                  <a:lnTo>
                    <a:pt x="1154722" y="553999"/>
                  </a:lnTo>
                  <a:lnTo>
                    <a:pt x="1196657" y="577608"/>
                  </a:lnTo>
                  <a:lnTo>
                    <a:pt x="1236408" y="606082"/>
                  </a:lnTo>
                  <a:lnTo>
                    <a:pt x="1273581" y="639419"/>
                  </a:lnTo>
                  <a:lnTo>
                    <a:pt x="1255039" y="618921"/>
                  </a:lnTo>
                  <a:lnTo>
                    <a:pt x="1225511" y="574205"/>
                  </a:lnTo>
                  <a:lnTo>
                    <a:pt x="1205852" y="525589"/>
                  </a:lnTo>
                  <a:lnTo>
                    <a:pt x="1195971" y="474738"/>
                  </a:lnTo>
                  <a:lnTo>
                    <a:pt x="1194739" y="448868"/>
                  </a:lnTo>
                  <a:lnTo>
                    <a:pt x="1199692" y="397510"/>
                  </a:lnTo>
                  <a:lnTo>
                    <a:pt x="1214501" y="347611"/>
                  </a:lnTo>
                  <a:lnTo>
                    <a:pt x="1239139" y="300723"/>
                  </a:lnTo>
                  <a:lnTo>
                    <a:pt x="1273581" y="258381"/>
                  </a:lnTo>
                  <a:close/>
                </a:path>
                <a:path w="1912620" h="897890">
                  <a:moveTo>
                    <a:pt x="1912378" y="425932"/>
                  </a:moveTo>
                  <a:lnTo>
                    <a:pt x="1907705" y="380199"/>
                  </a:lnTo>
                  <a:lnTo>
                    <a:pt x="1898345" y="335051"/>
                  </a:lnTo>
                  <a:lnTo>
                    <a:pt x="1884324" y="290868"/>
                  </a:lnTo>
                  <a:lnTo>
                    <a:pt x="1865617" y="248043"/>
                  </a:lnTo>
                  <a:lnTo>
                    <a:pt x="1842236" y="206946"/>
                  </a:lnTo>
                  <a:lnTo>
                    <a:pt x="1814195" y="167995"/>
                  </a:lnTo>
                  <a:lnTo>
                    <a:pt x="1781454" y="131546"/>
                  </a:lnTo>
                  <a:lnTo>
                    <a:pt x="1742300" y="96647"/>
                  </a:lnTo>
                  <a:lnTo>
                    <a:pt x="1700301" y="67132"/>
                  </a:lnTo>
                  <a:lnTo>
                    <a:pt x="1655914" y="42976"/>
                  </a:lnTo>
                  <a:lnTo>
                    <a:pt x="1609623" y="24180"/>
                  </a:lnTo>
                  <a:lnTo>
                    <a:pt x="1561896" y="10769"/>
                  </a:lnTo>
                  <a:lnTo>
                    <a:pt x="1513230" y="2717"/>
                  </a:lnTo>
                  <a:lnTo>
                    <a:pt x="1464068" y="38"/>
                  </a:lnTo>
                  <a:lnTo>
                    <a:pt x="1448193" y="330"/>
                  </a:lnTo>
                  <a:lnTo>
                    <a:pt x="1432255" y="1181"/>
                  </a:lnTo>
                  <a:lnTo>
                    <a:pt x="1416316" y="2590"/>
                  </a:lnTo>
                  <a:lnTo>
                    <a:pt x="1400441" y="4495"/>
                  </a:lnTo>
                  <a:lnTo>
                    <a:pt x="1391513" y="50609"/>
                  </a:lnTo>
                  <a:lnTo>
                    <a:pt x="1377683" y="95745"/>
                  </a:lnTo>
                  <a:lnTo>
                    <a:pt x="1358976" y="139484"/>
                  </a:lnTo>
                  <a:lnTo>
                    <a:pt x="1335392" y="181432"/>
                  </a:lnTo>
                  <a:lnTo>
                    <a:pt x="1306918" y="221195"/>
                  </a:lnTo>
                  <a:lnTo>
                    <a:pt x="1273581" y="258381"/>
                  </a:lnTo>
                  <a:lnTo>
                    <a:pt x="1315948" y="223951"/>
                  </a:lnTo>
                  <a:lnTo>
                    <a:pt x="1362811" y="199339"/>
                  </a:lnTo>
                  <a:lnTo>
                    <a:pt x="1412671" y="184531"/>
                  </a:lnTo>
                  <a:lnTo>
                    <a:pt x="1464068" y="179514"/>
                  </a:lnTo>
                  <a:lnTo>
                    <a:pt x="1515503" y="184531"/>
                  </a:lnTo>
                  <a:lnTo>
                    <a:pt x="1565376" y="199364"/>
                  </a:lnTo>
                  <a:lnTo>
                    <a:pt x="1612176" y="224015"/>
                  </a:lnTo>
                  <a:lnTo>
                    <a:pt x="1654429" y="258559"/>
                  </a:lnTo>
                  <a:lnTo>
                    <a:pt x="1689049" y="300799"/>
                  </a:lnTo>
                  <a:lnTo>
                    <a:pt x="1713776" y="347624"/>
                  </a:lnTo>
                  <a:lnTo>
                    <a:pt x="1728470" y="397598"/>
                  </a:lnTo>
                  <a:lnTo>
                    <a:pt x="1733296" y="449046"/>
                  </a:lnTo>
                  <a:lnTo>
                    <a:pt x="1728381" y="500418"/>
                  </a:lnTo>
                  <a:lnTo>
                    <a:pt x="1713636" y="550341"/>
                  </a:lnTo>
                  <a:lnTo>
                    <a:pt x="1689049" y="597217"/>
                  </a:lnTo>
                  <a:lnTo>
                    <a:pt x="1654619" y="639419"/>
                  </a:lnTo>
                  <a:lnTo>
                    <a:pt x="1612176" y="673963"/>
                  </a:lnTo>
                  <a:lnTo>
                    <a:pt x="1565478" y="698398"/>
                  </a:lnTo>
                  <a:lnTo>
                    <a:pt x="1515529" y="713257"/>
                  </a:lnTo>
                  <a:lnTo>
                    <a:pt x="1464132" y="718261"/>
                  </a:lnTo>
                  <a:lnTo>
                    <a:pt x="1412684" y="713422"/>
                  </a:lnTo>
                  <a:lnTo>
                    <a:pt x="1362748" y="698639"/>
                  </a:lnTo>
                  <a:lnTo>
                    <a:pt x="1315872" y="673963"/>
                  </a:lnTo>
                  <a:lnTo>
                    <a:pt x="1273581" y="639419"/>
                  </a:lnTo>
                  <a:lnTo>
                    <a:pt x="1306918" y="676592"/>
                  </a:lnTo>
                  <a:lnTo>
                    <a:pt x="1335392" y="716343"/>
                  </a:lnTo>
                  <a:lnTo>
                    <a:pt x="1359001" y="758278"/>
                  </a:lnTo>
                  <a:lnTo>
                    <a:pt x="1377734" y="801979"/>
                  </a:lnTo>
                  <a:lnTo>
                    <a:pt x="1391615" y="847064"/>
                  </a:lnTo>
                  <a:lnTo>
                    <a:pt x="1400619" y="893114"/>
                  </a:lnTo>
                  <a:lnTo>
                    <a:pt x="1416380" y="895146"/>
                  </a:lnTo>
                  <a:lnTo>
                    <a:pt x="1432242" y="896632"/>
                  </a:lnTo>
                  <a:lnTo>
                    <a:pt x="1448155" y="897521"/>
                  </a:lnTo>
                  <a:lnTo>
                    <a:pt x="1464068" y="897737"/>
                  </a:lnTo>
                  <a:lnTo>
                    <a:pt x="1513230" y="895045"/>
                  </a:lnTo>
                  <a:lnTo>
                    <a:pt x="1561896" y="887006"/>
                  </a:lnTo>
                  <a:lnTo>
                    <a:pt x="1609623" y="873582"/>
                  </a:lnTo>
                  <a:lnTo>
                    <a:pt x="1655914" y="854798"/>
                  </a:lnTo>
                  <a:lnTo>
                    <a:pt x="1700301" y="830656"/>
                  </a:lnTo>
                  <a:lnTo>
                    <a:pt x="1742300" y="801128"/>
                  </a:lnTo>
                  <a:lnTo>
                    <a:pt x="1781454" y="766254"/>
                  </a:lnTo>
                  <a:lnTo>
                    <a:pt x="1814195" y="729805"/>
                  </a:lnTo>
                  <a:lnTo>
                    <a:pt x="1822500" y="718261"/>
                  </a:lnTo>
                  <a:lnTo>
                    <a:pt x="1842236" y="690841"/>
                  </a:lnTo>
                  <a:lnTo>
                    <a:pt x="1865617" y="649757"/>
                  </a:lnTo>
                  <a:lnTo>
                    <a:pt x="1884324" y="606920"/>
                  </a:lnTo>
                  <a:lnTo>
                    <a:pt x="1898345" y="562737"/>
                  </a:lnTo>
                  <a:lnTo>
                    <a:pt x="1907705" y="517588"/>
                  </a:lnTo>
                  <a:lnTo>
                    <a:pt x="1912378" y="471855"/>
                  </a:lnTo>
                  <a:lnTo>
                    <a:pt x="1912378" y="425932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205267" y="7702653"/>
              <a:ext cx="897255" cy="897890"/>
            </a:xfrm>
            <a:custGeom>
              <a:avLst/>
              <a:gdLst/>
              <a:ahLst/>
              <a:cxnLst/>
              <a:rect l="l" t="t" r="r" b="b"/>
              <a:pathLst>
                <a:path w="897255" h="897890">
                  <a:moveTo>
                    <a:pt x="258048" y="639368"/>
                  </a:moveTo>
                  <a:lnTo>
                    <a:pt x="291386" y="676530"/>
                  </a:lnTo>
                  <a:lnTo>
                    <a:pt x="319861" y="716280"/>
                  </a:lnTo>
                  <a:lnTo>
                    <a:pt x="343470" y="758215"/>
                  </a:lnTo>
                  <a:lnTo>
                    <a:pt x="362212" y="801927"/>
                  </a:lnTo>
                  <a:lnTo>
                    <a:pt x="376084" y="847012"/>
                  </a:lnTo>
                  <a:lnTo>
                    <a:pt x="385086" y="893063"/>
                  </a:lnTo>
                  <a:lnTo>
                    <a:pt x="400831" y="895074"/>
                  </a:lnTo>
                  <a:lnTo>
                    <a:pt x="416673" y="896564"/>
                  </a:lnTo>
                  <a:lnTo>
                    <a:pt x="432583" y="897466"/>
                  </a:lnTo>
                  <a:lnTo>
                    <a:pt x="448535" y="897712"/>
                  </a:lnTo>
                  <a:lnTo>
                    <a:pt x="464448" y="897407"/>
                  </a:lnTo>
                  <a:lnTo>
                    <a:pt x="480393" y="896512"/>
                  </a:lnTo>
                  <a:lnTo>
                    <a:pt x="496291" y="895054"/>
                  </a:lnTo>
                  <a:lnTo>
                    <a:pt x="512061" y="893063"/>
                  </a:lnTo>
                  <a:lnTo>
                    <a:pt x="521068" y="847012"/>
                  </a:lnTo>
                  <a:lnTo>
                    <a:pt x="534943" y="801927"/>
                  </a:lnTo>
                  <a:lnTo>
                    <a:pt x="553685" y="758215"/>
                  </a:lnTo>
                  <a:lnTo>
                    <a:pt x="576190" y="718235"/>
                  </a:lnTo>
                  <a:lnTo>
                    <a:pt x="448535" y="718235"/>
                  </a:lnTo>
                  <a:lnTo>
                    <a:pt x="397108" y="713363"/>
                  </a:lnTo>
                  <a:lnTo>
                    <a:pt x="347196" y="698585"/>
                  </a:lnTo>
                  <a:lnTo>
                    <a:pt x="300331" y="673915"/>
                  </a:lnTo>
                  <a:lnTo>
                    <a:pt x="258048" y="639368"/>
                  </a:lnTo>
                  <a:close/>
                </a:path>
                <a:path w="897255" h="897890">
                  <a:moveTo>
                    <a:pt x="639086" y="639368"/>
                  </a:moveTo>
                  <a:lnTo>
                    <a:pt x="596830" y="673917"/>
                  </a:lnTo>
                  <a:lnTo>
                    <a:pt x="550035" y="698585"/>
                  </a:lnTo>
                  <a:lnTo>
                    <a:pt x="500069" y="713303"/>
                  </a:lnTo>
                  <a:lnTo>
                    <a:pt x="448535" y="718235"/>
                  </a:lnTo>
                  <a:lnTo>
                    <a:pt x="576190" y="718235"/>
                  </a:lnTo>
                  <a:lnTo>
                    <a:pt x="577291" y="716280"/>
                  </a:lnTo>
                  <a:lnTo>
                    <a:pt x="605759" y="676530"/>
                  </a:lnTo>
                  <a:lnTo>
                    <a:pt x="639086" y="639368"/>
                  </a:lnTo>
                  <a:close/>
                </a:path>
                <a:path w="897255" h="897890">
                  <a:moveTo>
                    <a:pt x="448535" y="0"/>
                  </a:moveTo>
                  <a:lnTo>
                    <a:pt x="399416" y="2683"/>
                  </a:lnTo>
                  <a:lnTo>
                    <a:pt x="350763" y="10733"/>
                  </a:lnTo>
                  <a:lnTo>
                    <a:pt x="303053" y="24150"/>
                  </a:lnTo>
                  <a:lnTo>
                    <a:pt x="256765" y="42935"/>
                  </a:lnTo>
                  <a:lnTo>
                    <a:pt x="212377" y="67087"/>
                  </a:lnTo>
                  <a:lnTo>
                    <a:pt x="170367" y="96607"/>
                  </a:lnTo>
                  <a:lnTo>
                    <a:pt x="131213" y="131495"/>
                  </a:lnTo>
                  <a:lnTo>
                    <a:pt x="95166" y="172130"/>
                  </a:lnTo>
                  <a:lnTo>
                    <a:pt x="64877" y="215827"/>
                  </a:lnTo>
                  <a:lnTo>
                    <a:pt x="40351" y="262053"/>
                  </a:lnTo>
                  <a:lnTo>
                    <a:pt x="21595" y="310270"/>
                  </a:lnTo>
                  <a:lnTo>
                    <a:pt x="8614" y="359943"/>
                  </a:lnTo>
                  <a:lnTo>
                    <a:pt x="1413" y="410537"/>
                  </a:lnTo>
                  <a:lnTo>
                    <a:pt x="0" y="461516"/>
                  </a:lnTo>
                  <a:lnTo>
                    <a:pt x="4378" y="512343"/>
                  </a:lnTo>
                  <a:lnTo>
                    <a:pt x="50420" y="521346"/>
                  </a:lnTo>
                  <a:lnTo>
                    <a:pt x="95491" y="535220"/>
                  </a:lnTo>
                  <a:lnTo>
                    <a:pt x="139190" y="553962"/>
                  </a:lnTo>
                  <a:lnTo>
                    <a:pt x="181117" y="577570"/>
                  </a:lnTo>
                  <a:lnTo>
                    <a:pt x="220870" y="606040"/>
                  </a:lnTo>
                  <a:lnTo>
                    <a:pt x="258048" y="639368"/>
                  </a:lnTo>
                  <a:lnTo>
                    <a:pt x="239606" y="618947"/>
                  </a:lnTo>
                  <a:lnTo>
                    <a:pt x="210083" y="574246"/>
                  </a:lnTo>
                  <a:lnTo>
                    <a:pt x="190391" y="525645"/>
                  </a:lnTo>
                  <a:lnTo>
                    <a:pt x="180523" y="474786"/>
                  </a:lnTo>
                  <a:lnTo>
                    <a:pt x="179359" y="449021"/>
                  </a:lnTo>
                  <a:lnTo>
                    <a:pt x="184228" y="397519"/>
                  </a:lnTo>
                  <a:lnTo>
                    <a:pt x="199014" y="347598"/>
                  </a:lnTo>
                  <a:lnTo>
                    <a:pt x="223690" y="300741"/>
                  </a:lnTo>
                  <a:lnTo>
                    <a:pt x="258239" y="258457"/>
                  </a:lnTo>
                  <a:lnTo>
                    <a:pt x="300463" y="223935"/>
                  </a:lnTo>
                  <a:lnTo>
                    <a:pt x="347285" y="199301"/>
                  </a:lnTo>
                  <a:lnTo>
                    <a:pt x="397202" y="184534"/>
                  </a:lnTo>
                  <a:lnTo>
                    <a:pt x="448713" y="179616"/>
                  </a:lnTo>
                  <a:lnTo>
                    <a:pt x="807165" y="179616"/>
                  </a:lnTo>
                  <a:lnTo>
                    <a:pt x="801976" y="172130"/>
                  </a:lnTo>
                  <a:lnTo>
                    <a:pt x="765921" y="131495"/>
                  </a:lnTo>
                  <a:lnTo>
                    <a:pt x="726768" y="96607"/>
                  </a:lnTo>
                  <a:lnTo>
                    <a:pt x="684760" y="67087"/>
                  </a:lnTo>
                  <a:lnTo>
                    <a:pt x="640372" y="42935"/>
                  </a:lnTo>
                  <a:lnTo>
                    <a:pt x="594080" y="24150"/>
                  </a:lnTo>
                  <a:lnTo>
                    <a:pt x="546359" y="10733"/>
                  </a:lnTo>
                  <a:lnTo>
                    <a:pt x="497686" y="2683"/>
                  </a:lnTo>
                  <a:lnTo>
                    <a:pt x="448535" y="0"/>
                  </a:lnTo>
                  <a:close/>
                </a:path>
                <a:path w="897255" h="897890">
                  <a:moveTo>
                    <a:pt x="807165" y="179616"/>
                  </a:moveTo>
                  <a:lnTo>
                    <a:pt x="448713" y="179616"/>
                  </a:lnTo>
                  <a:lnTo>
                    <a:pt x="500071" y="184559"/>
                  </a:lnTo>
                  <a:lnTo>
                    <a:pt x="549929" y="199367"/>
                  </a:lnTo>
                  <a:lnTo>
                    <a:pt x="596725" y="224010"/>
                  </a:lnTo>
                  <a:lnTo>
                    <a:pt x="638896" y="258457"/>
                  </a:lnTo>
                  <a:lnTo>
                    <a:pt x="673475" y="300741"/>
                  </a:lnTo>
                  <a:lnTo>
                    <a:pt x="698274" y="347614"/>
                  </a:lnTo>
                  <a:lnTo>
                    <a:pt x="712871" y="397550"/>
                  </a:lnTo>
                  <a:lnTo>
                    <a:pt x="717750" y="449021"/>
                  </a:lnTo>
                  <a:lnTo>
                    <a:pt x="712910" y="500467"/>
                  </a:lnTo>
                  <a:lnTo>
                    <a:pt x="698154" y="550362"/>
                  </a:lnTo>
                  <a:lnTo>
                    <a:pt x="673515" y="597192"/>
                  </a:lnTo>
                  <a:lnTo>
                    <a:pt x="639086" y="639368"/>
                  </a:lnTo>
                  <a:lnTo>
                    <a:pt x="676266" y="606040"/>
                  </a:lnTo>
                  <a:lnTo>
                    <a:pt x="716024" y="577570"/>
                  </a:lnTo>
                  <a:lnTo>
                    <a:pt x="757957" y="553962"/>
                  </a:lnTo>
                  <a:lnTo>
                    <a:pt x="801662" y="535220"/>
                  </a:lnTo>
                  <a:lnTo>
                    <a:pt x="846738" y="521346"/>
                  </a:lnTo>
                  <a:lnTo>
                    <a:pt x="892781" y="512343"/>
                  </a:lnTo>
                  <a:lnTo>
                    <a:pt x="897153" y="461516"/>
                  </a:lnTo>
                  <a:lnTo>
                    <a:pt x="895736" y="410537"/>
                  </a:lnTo>
                  <a:lnTo>
                    <a:pt x="888534" y="359943"/>
                  </a:lnTo>
                  <a:lnTo>
                    <a:pt x="875552" y="310270"/>
                  </a:lnTo>
                  <a:lnTo>
                    <a:pt x="856796" y="262053"/>
                  </a:lnTo>
                  <a:lnTo>
                    <a:pt x="832269" y="215827"/>
                  </a:lnTo>
                  <a:lnTo>
                    <a:pt x="807165" y="179616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6" name="object 26"/>
          <p:cNvGrpSpPr/>
          <p:nvPr/>
        </p:nvGrpSpPr>
        <p:grpSpPr>
          <a:xfrm>
            <a:off x="3755504" y="9238325"/>
            <a:ext cx="697865" cy="697865"/>
            <a:chOff x="3755504" y="9238325"/>
            <a:chExt cx="697865" cy="697865"/>
          </a:xfrm>
        </p:grpSpPr>
        <p:sp>
          <p:nvSpPr>
            <p:cNvPr id="27" name="object 27"/>
            <p:cNvSpPr/>
            <p:nvPr/>
          </p:nvSpPr>
          <p:spPr>
            <a:xfrm>
              <a:off x="3941220" y="9608648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89" h="327659">
                  <a:moveTo>
                    <a:pt x="93671" y="94183"/>
                  </a:moveTo>
                  <a:lnTo>
                    <a:pt x="72971" y="111750"/>
                  </a:lnTo>
                  <a:lnTo>
                    <a:pt x="50306" y="125323"/>
                  </a:lnTo>
                  <a:lnTo>
                    <a:pt x="26113" y="134917"/>
                  </a:lnTo>
                  <a:lnTo>
                    <a:pt x="1037" y="140500"/>
                  </a:lnTo>
                  <a:lnTo>
                    <a:pt x="0" y="177641"/>
                  </a:lnTo>
                  <a:lnTo>
                    <a:pt x="23166" y="248651"/>
                  </a:lnTo>
                  <a:lnTo>
                    <a:pt x="47354" y="279412"/>
                  </a:lnTo>
                  <a:lnTo>
                    <a:pt x="101492" y="315371"/>
                  </a:lnTo>
                  <a:lnTo>
                    <a:pt x="163051" y="327355"/>
                  </a:lnTo>
                  <a:lnTo>
                    <a:pt x="194338" y="324320"/>
                  </a:lnTo>
                  <a:lnTo>
                    <a:pt x="224681" y="315310"/>
                  </a:lnTo>
                  <a:lnTo>
                    <a:pt x="253151" y="300321"/>
                  </a:lnTo>
                  <a:lnTo>
                    <a:pt x="278824" y="279349"/>
                  </a:lnTo>
                  <a:lnTo>
                    <a:pt x="292589" y="261848"/>
                  </a:lnTo>
                  <a:lnTo>
                    <a:pt x="163114" y="261848"/>
                  </a:lnTo>
                  <a:lnTo>
                    <a:pt x="144350" y="260081"/>
                  </a:lnTo>
                  <a:lnTo>
                    <a:pt x="109026" y="245662"/>
                  </a:lnTo>
                  <a:lnTo>
                    <a:pt x="81050" y="217700"/>
                  </a:lnTo>
                  <a:lnTo>
                    <a:pt x="65365" y="173078"/>
                  </a:lnTo>
                  <a:lnTo>
                    <a:pt x="64918" y="163652"/>
                  </a:lnTo>
                  <a:lnTo>
                    <a:pt x="66717" y="144919"/>
                  </a:lnTo>
                  <a:lnTo>
                    <a:pt x="72112" y="126731"/>
                  </a:lnTo>
                  <a:lnTo>
                    <a:pt x="81098" y="109636"/>
                  </a:lnTo>
                  <a:lnTo>
                    <a:pt x="93671" y="94183"/>
                  </a:lnTo>
                  <a:close/>
                </a:path>
                <a:path w="326389" h="327659">
                  <a:moveTo>
                    <a:pt x="232507" y="94246"/>
                  </a:moveTo>
                  <a:lnTo>
                    <a:pt x="254084" y="126796"/>
                  </a:lnTo>
                  <a:lnTo>
                    <a:pt x="261260" y="163702"/>
                  </a:lnTo>
                  <a:lnTo>
                    <a:pt x="259468" y="182434"/>
                  </a:lnTo>
                  <a:lnTo>
                    <a:pt x="232558" y="233108"/>
                  </a:lnTo>
                  <a:lnTo>
                    <a:pt x="200084" y="254634"/>
                  </a:lnTo>
                  <a:lnTo>
                    <a:pt x="163114" y="261848"/>
                  </a:lnTo>
                  <a:lnTo>
                    <a:pt x="292589" y="261848"/>
                  </a:lnTo>
                  <a:lnTo>
                    <a:pt x="303009" y="248600"/>
                  </a:lnTo>
                  <a:lnTo>
                    <a:pt x="318792" y="214160"/>
                  </a:lnTo>
                  <a:lnTo>
                    <a:pt x="326156" y="177641"/>
                  </a:lnTo>
                  <a:lnTo>
                    <a:pt x="325128" y="140436"/>
                  </a:lnTo>
                  <a:lnTo>
                    <a:pt x="299968" y="134906"/>
                  </a:lnTo>
                  <a:lnTo>
                    <a:pt x="275865" y="125366"/>
                  </a:lnTo>
                  <a:lnTo>
                    <a:pt x="253208" y="111802"/>
                  </a:lnTo>
                  <a:lnTo>
                    <a:pt x="232507" y="94246"/>
                  </a:lnTo>
                  <a:close/>
                </a:path>
                <a:path w="326389" h="327659">
                  <a:moveTo>
                    <a:pt x="210092" y="65430"/>
                  </a:moveTo>
                  <a:lnTo>
                    <a:pt x="163114" y="65430"/>
                  </a:lnTo>
                  <a:lnTo>
                    <a:pt x="181863" y="67261"/>
                  </a:lnTo>
                  <a:lnTo>
                    <a:pt x="200044" y="72666"/>
                  </a:lnTo>
                  <a:lnTo>
                    <a:pt x="217108" y="81657"/>
                  </a:lnTo>
                  <a:lnTo>
                    <a:pt x="232507" y="94246"/>
                  </a:lnTo>
                  <a:lnTo>
                    <a:pt x="214913" y="73488"/>
                  </a:lnTo>
                  <a:lnTo>
                    <a:pt x="210092" y="65430"/>
                  </a:lnTo>
                  <a:close/>
                </a:path>
                <a:path w="326389" h="327659">
                  <a:moveTo>
                    <a:pt x="170810" y="0"/>
                  </a:moveTo>
                  <a:lnTo>
                    <a:pt x="155431" y="0"/>
                  </a:lnTo>
                  <a:lnTo>
                    <a:pt x="147595" y="584"/>
                  </a:lnTo>
                  <a:lnTo>
                    <a:pt x="139911" y="1625"/>
                  </a:lnTo>
                  <a:lnTo>
                    <a:pt x="134344" y="26752"/>
                  </a:lnTo>
                  <a:lnTo>
                    <a:pt x="124757" y="50888"/>
                  </a:lnTo>
                  <a:lnTo>
                    <a:pt x="111220" y="73488"/>
                  </a:lnTo>
                  <a:lnTo>
                    <a:pt x="93671" y="94183"/>
                  </a:lnTo>
                  <a:lnTo>
                    <a:pt x="109097" y="81630"/>
                  </a:lnTo>
                  <a:lnTo>
                    <a:pt x="126173" y="72658"/>
                  </a:lnTo>
                  <a:lnTo>
                    <a:pt x="144359" y="67260"/>
                  </a:lnTo>
                  <a:lnTo>
                    <a:pt x="163114" y="65430"/>
                  </a:lnTo>
                  <a:lnTo>
                    <a:pt x="210092" y="65430"/>
                  </a:lnTo>
                  <a:lnTo>
                    <a:pt x="201372" y="50838"/>
                  </a:lnTo>
                  <a:lnTo>
                    <a:pt x="191838" y="26721"/>
                  </a:lnTo>
                  <a:lnTo>
                    <a:pt x="186317" y="1625"/>
                  </a:lnTo>
                  <a:lnTo>
                    <a:pt x="178634" y="584"/>
                  </a:lnTo>
                  <a:lnTo>
                    <a:pt x="170810" y="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755491" y="9423475"/>
              <a:ext cx="697865" cy="327660"/>
            </a:xfrm>
            <a:custGeom>
              <a:avLst/>
              <a:gdLst/>
              <a:ahLst/>
              <a:cxnLst/>
              <a:rect l="l" t="t" r="r" b="b"/>
              <a:pathLst>
                <a:path w="697864" h="327659">
                  <a:moveTo>
                    <a:pt x="233133" y="233108"/>
                  </a:moveTo>
                  <a:lnTo>
                    <a:pt x="200710" y="254711"/>
                  </a:lnTo>
                  <a:lnTo>
                    <a:pt x="163664" y="261861"/>
                  </a:lnTo>
                  <a:lnTo>
                    <a:pt x="144856" y="260070"/>
                  </a:lnTo>
                  <a:lnTo>
                    <a:pt x="94221" y="233108"/>
                  </a:lnTo>
                  <a:lnTo>
                    <a:pt x="72631" y="200672"/>
                  </a:lnTo>
                  <a:lnTo>
                    <a:pt x="65544" y="163652"/>
                  </a:lnTo>
                  <a:lnTo>
                    <a:pt x="67310" y="144945"/>
                  </a:lnTo>
                  <a:lnTo>
                    <a:pt x="81711" y="109651"/>
                  </a:lnTo>
                  <a:lnTo>
                    <a:pt x="109689" y="81673"/>
                  </a:lnTo>
                  <a:lnTo>
                    <a:pt x="163741" y="65506"/>
                  </a:lnTo>
                  <a:lnTo>
                    <a:pt x="182460" y="67310"/>
                  </a:lnTo>
                  <a:lnTo>
                    <a:pt x="200634" y="72707"/>
                  </a:lnTo>
                  <a:lnTo>
                    <a:pt x="217703" y="81699"/>
                  </a:lnTo>
                  <a:lnTo>
                    <a:pt x="233070" y="94259"/>
                  </a:lnTo>
                  <a:lnTo>
                    <a:pt x="215519" y="73558"/>
                  </a:lnTo>
                  <a:lnTo>
                    <a:pt x="210693" y="65506"/>
                  </a:lnTo>
                  <a:lnTo>
                    <a:pt x="201955" y="50901"/>
                  </a:lnTo>
                  <a:lnTo>
                    <a:pt x="192405" y="26784"/>
                  </a:lnTo>
                  <a:lnTo>
                    <a:pt x="186893" y="1663"/>
                  </a:lnTo>
                  <a:lnTo>
                    <a:pt x="179184" y="609"/>
                  </a:lnTo>
                  <a:lnTo>
                    <a:pt x="171386" y="0"/>
                  </a:lnTo>
                  <a:lnTo>
                    <a:pt x="163664" y="0"/>
                  </a:lnTo>
                  <a:lnTo>
                    <a:pt x="102108" y="11988"/>
                  </a:lnTo>
                  <a:lnTo>
                    <a:pt x="47980" y="47955"/>
                  </a:lnTo>
                  <a:lnTo>
                    <a:pt x="21336" y="82854"/>
                  </a:lnTo>
                  <a:lnTo>
                    <a:pt x="5346" y="122161"/>
                  </a:lnTo>
                  <a:lnTo>
                    <a:pt x="0" y="163728"/>
                  </a:lnTo>
                  <a:lnTo>
                    <a:pt x="5308" y="205206"/>
                  </a:lnTo>
                  <a:lnTo>
                    <a:pt x="21272" y="244525"/>
                  </a:lnTo>
                  <a:lnTo>
                    <a:pt x="47904" y="279425"/>
                  </a:lnTo>
                  <a:lnTo>
                    <a:pt x="102044" y="315366"/>
                  </a:lnTo>
                  <a:lnTo>
                    <a:pt x="163626" y="327355"/>
                  </a:lnTo>
                  <a:lnTo>
                    <a:pt x="171386" y="327304"/>
                  </a:lnTo>
                  <a:lnTo>
                    <a:pt x="179133" y="326783"/>
                  </a:lnTo>
                  <a:lnTo>
                    <a:pt x="186791" y="325678"/>
                  </a:lnTo>
                  <a:lnTo>
                    <a:pt x="192405" y="300583"/>
                  </a:lnTo>
                  <a:lnTo>
                    <a:pt x="201993" y="276466"/>
                  </a:lnTo>
                  <a:lnTo>
                    <a:pt x="210743" y="261861"/>
                  </a:lnTo>
                  <a:lnTo>
                    <a:pt x="215569" y="253809"/>
                  </a:lnTo>
                  <a:lnTo>
                    <a:pt x="233133" y="233108"/>
                  </a:lnTo>
                  <a:close/>
                </a:path>
                <a:path w="697864" h="327659">
                  <a:moveTo>
                    <a:pt x="327355" y="163652"/>
                  </a:moveTo>
                  <a:lnTo>
                    <a:pt x="326948" y="152031"/>
                  </a:lnTo>
                  <a:lnTo>
                    <a:pt x="325704" y="140449"/>
                  </a:lnTo>
                  <a:lnTo>
                    <a:pt x="300570" y="134924"/>
                  </a:lnTo>
                  <a:lnTo>
                    <a:pt x="276440" y="125374"/>
                  </a:lnTo>
                  <a:lnTo>
                    <a:pt x="253771" y="111810"/>
                  </a:lnTo>
                  <a:lnTo>
                    <a:pt x="233070" y="94259"/>
                  </a:lnTo>
                  <a:lnTo>
                    <a:pt x="239801" y="101701"/>
                  </a:lnTo>
                  <a:lnTo>
                    <a:pt x="257784" y="135763"/>
                  </a:lnTo>
                  <a:lnTo>
                    <a:pt x="261823" y="163728"/>
                  </a:lnTo>
                  <a:lnTo>
                    <a:pt x="260057" y="182473"/>
                  </a:lnTo>
                  <a:lnTo>
                    <a:pt x="254660" y="200685"/>
                  </a:lnTo>
                  <a:lnTo>
                    <a:pt x="245681" y="217754"/>
                  </a:lnTo>
                  <a:lnTo>
                    <a:pt x="233133" y="233108"/>
                  </a:lnTo>
                  <a:lnTo>
                    <a:pt x="253834" y="215557"/>
                  </a:lnTo>
                  <a:lnTo>
                    <a:pt x="276479" y="201980"/>
                  </a:lnTo>
                  <a:lnTo>
                    <a:pt x="300570" y="192405"/>
                  </a:lnTo>
                  <a:lnTo>
                    <a:pt x="325628" y="186817"/>
                  </a:lnTo>
                  <a:lnTo>
                    <a:pt x="326910" y="175272"/>
                  </a:lnTo>
                  <a:lnTo>
                    <a:pt x="327355" y="163652"/>
                  </a:lnTo>
                  <a:close/>
                </a:path>
                <a:path w="697864" h="327659">
                  <a:moveTo>
                    <a:pt x="464540" y="94195"/>
                  </a:moveTo>
                  <a:lnTo>
                    <a:pt x="443839" y="111760"/>
                  </a:lnTo>
                  <a:lnTo>
                    <a:pt x="421195" y="125336"/>
                  </a:lnTo>
                  <a:lnTo>
                    <a:pt x="397078" y="134899"/>
                  </a:lnTo>
                  <a:lnTo>
                    <a:pt x="371983" y="140449"/>
                  </a:lnTo>
                  <a:lnTo>
                    <a:pt x="370738" y="152031"/>
                  </a:lnTo>
                  <a:lnTo>
                    <a:pt x="370344" y="163715"/>
                  </a:lnTo>
                  <a:lnTo>
                    <a:pt x="370763" y="175260"/>
                  </a:lnTo>
                  <a:lnTo>
                    <a:pt x="372046" y="186804"/>
                  </a:lnTo>
                  <a:lnTo>
                    <a:pt x="397103" y="192405"/>
                  </a:lnTo>
                  <a:lnTo>
                    <a:pt x="421208" y="201980"/>
                  </a:lnTo>
                  <a:lnTo>
                    <a:pt x="443839" y="215557"/>
                  </a:lnTo>
                  <a:lnTo>
                    <a:pt x="464540" y="233121"/>
                  </a:lnTo>
                  <a:lnTo>
                    <a:pt x="457771" y="225653"/>
                  </a:lnTo>
                  <a:lnTo>
                    <a:pt x="439851" y="191630"/>
                  </a:lnTo>
                  <a:lnTo>
                    <a:pt x="435800" y="163652"/>
                  </a:lnTo>
                  <a:lnTo>
                    <a:pt x="437603" y="144932"/>
                  </a:lnTo>
                  <a:lnTo>
                    <a:pt x="443001" y="126733"/>
                  </a:lnTo>
                  <a:lnTo>
                    <a:pt x="451980" y="109639"/>
                  </a:lnTo>
                  <a:lnTo>
                    <a:pt x="464540" y="94195"/>
                  </a:lnTo>
                  <a:close/>
                </a:path>
                <a:path w="697864" h="327659">
                  <a:moveTo>
                    <a:pt x="697636" y="163652"/>
                  </a:moveTo>
                  <a:lnTo>
                    <a:pt x="692315" y="122161"/>
                  </a:lnTo>
                  <a:lnTo>
                    <a:pt x="676338" y="82854"/>
                  </a:lnTo>
                  <a:lnTo>
                    <a:pt x="649706" y="47955"/>
                  </a:lnTo>
                  <a:lnTo>
                    <a:pt x="595566" y="12001"/>
                  </a:lnTo>
                  <a:lnTo>
                    <a:pt x="533996" y="12"/>
                  </a:lnTo>
                  <a:lnTo>
                    <a:pt x="526300" y="12"/>
                  </a:lnTo>
                  <a:lnTo>
                    <a:pt x="518490" y="596"/>
                  </a:lnTo>
                  <a:lnTo>
                    <a:pt x="510794" y="1638"/>
                  </a:lnTo>
                  <a:lnTo>
                    <a:pt x="505231" y="26733"/>
                  </a:lnTo>
                  <a:lnTo>
                    <a:pt x="495668" y="50850"/>
                  </a:lnTo>
                  <a:lnTo>
                    <a:pt x="482104" y="73507"/>
                  </a:lnTo>
                  <a:lnTo>
                    <a:pt x="464540" y="94195"/>
                  </a:lnTo>
                  <a:lnTo>
                    <a:pt x="479983" y="81648"/>
                  </a:lnTo>
                  <a:lnTo>
                    <a:pt x="497065" y="72669"/>
                  </a:lnTo>
                  <a:lnTo>
                    <a:pt x="515251" y="67271"/>
                  </a:lnTo>
                  <a:lnTo>
                    <a:pt x="533996" y="65443"/>
                  </a:lnTo>
                  <a:lnTo>
                    <a:pt x="552742" y="67271"/>
                  </a:lnTo>
                  <a:lnTo>
                    <a:pt x="603402" y="94272"/>
                  </a:lnTo>
                  <a:lnTo>
                    <a:pt x="625030" y="126733"/>
                  </a:lnTo>
                  <a:lnTo>
                    <a:pt x="632155" y="163715"/>
                  </a:lnTo>
                  <a:lnTo>
                    <a:pt x="630351" y="182448"/>
                  </a:lnTo>
                  <a:lnTo>
                    <a:pt x="603465" y="233121"/>
                  </a:lnTo>
                  <a:lnTo>
                    <a:pt x="570966" y="254622"/>
                  </a:lnTo>
                  <a:lnTo>
                    <a:pt x="534022" y="261861"/>
                  </a:lnTo>
                  <a:lnTo>
                    <a:pt x="515251" y="260096"/>
                  </a:lnTo>
                  <a:lnTo>
                    <a:pt x="497039" y="254711"/>
                  </a:lnTo>
                  <a:lnTo>
                    <a:pt x="479920" y="245694"/>
                  </a:lnTo>
                  <a:lnTo>
                    <a:pt x="464540" y="233121"/>
                  </a:lnTo>
                  <a:lnTo>
                    <a:pt x="482104" y="253809"/>
                  </a:lnTo>
                  <a:lnTo>
                    <a:pt x="495681" y="276453"/>
                  </a:lnTo>
                  <a:lnTo>
                    <a:pt x="505269" y="300558"/>
                  </a:lnTo>
                  <a:lnTo>
                    <a:pt x="510857" y="325615"/>
                  </a:lnTo>
                  <a:lnTo>
                    <a:pt x="518490" y="326720"/>
                  </a:lnTo>
                  <a:lnTo>
                    <a:pt x="526262" y="327367"/>
                  </a:lnTo>
                  <a:lnTo>
                    <a:pt x="533996" y="327304"/>
                  </a:lnTo>
                  <a:lnTo>
                    <a:pt x="565238" y="324307"/>
                  </a:lnTo>
                  <a:lnTo>
                    <a:pt x="595566" y="315315"/>
                  </a:lnTo>
                  <a:lnTo>
                    <a:pt x="624027" y="300329"/>
                  </a:lnTo>
                  <a:lnTo>
                    <a:pt x="649706" y="279361"/>
                  </a:lnTo>
                  <a:lnTo>
                    <a:pt x="663054" y="261861"/>
                  </a:lnTo>
                  <a:lnTo>
                    <a:pt x="676338" y="244462"/>
                  </a:lnTo>
                  <a:lnTo>
                    <a:pt x="692315" y="205168"/>
                  </a:lnTo>
                  <a:lnTo>
                    <a:pt x="697636" y="163652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941309" y="9238325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89" h="327659">
                  <a:moveTo>
                    <a:pt x="93560" y="233095"/>
                  </a:moveTo>
                  <a:lnTo>
                    <a:pt x="111129" y="253786"/>
                  </a:lnTo>
                  <a:lnTo>
                    <a:pt x="124707" y="276432"/>
                  </a:lnTo>
                  <a:lnTo>
                    <a:pt x="134294" y="300534"/>
                  </a:lnTo>
                  <a:lnTo>
                    <a:pt x="139890" y="325589"/>
                  </a:lnTo>
                  <a:lnTo>
                    <a:pt x="147510" y="326694"/>
                  </a:lnTo>
                  <a:lnTo>
                    <a:pt x="155257" y="327342"/>
                  </a:lnTo>
                  <a:lnTo>
                    <a:pt x="170726" y="327291"/>
                  </a:lnTo>
                  <a:lnTo>
                    <a:pt x="178549" y="326694"/>
                  </a:lnTo>
                  <a:lnTo>
                    <a:pt x="186181" y="325589"/>
                  </a:lnTo>
                  <a:lnTo>
                    <a:pt x="191770" y="300534"/>
                  </a:lnTo>
                  <a:lnTo>
                    <a:pt x="201352" y="276432"/>
                  </a:lnTo>
                  <a:lnTo>
                    <a:pt x="210092" y="261848"/>
                  </a:lnTo>
                  <a:lnTo>
                    <a:pt x="163017" y="261848"/>
                  </a:lnTo>
                  <a:lnTo>
                    <a:pt x="144267" y="260077"/>
                  </a:lnTo>
                  <a:lnTo>
                    <a:pt x="126033" y="254673"/>
                  </a:lnTo>
                  <a:lnTo>
                    <a:pt x="108978" y="245694"/>
                  </a:lnTo>
                  <a:lnTo>
                    <a:pt x="93560" y="233095"/>
                  </a:lnTo>
                  <a:close/>
                </a:path>
                <a:path w="326389" h="327659">
                  <a:moveTo>
                    <a:pt x="232486" y="233095"/>
                  </a:moveTo>
                  <a:lnTo>
                    <a:pt x="200008" y="254692"/>
                  </a:lnTo>
                  <a:lnTo>
                    <a:pt x="163017" y="261848"/>
                  </a:lnTo>
                  <a:lnTo>
                    <a:pt x="210092" y="261848"/>
                  </a:lnTo>
                  <a:lnTo>
                    <a:pt x="214924" y="253786"/>
                  </a:lnTo>
                  <a:lnTo>
                    <a:pt x="232486" y="233095"/>
                  </a:lnTo>
                  <a:close/>
                </a:path>
                <a:path w="326389" h="327659">
                  <a:moveTo>
                    <a:pt x="163017" y="0"/>
                  </a:moveTo>
                  <a:lnTo>
                    <a:pt x="101463" y="11984"/>
                  </a:lnTo>
                  <a:lnTo>
                    <a:pt x="47320" y="47942"/>
                  </a:lnTo>
                  <a:lnTo>
                    <a:pt x="23139" y="78683"/>
                  </a:lnTo>
                  <a:lnTo>
                    <a:pt x="0" y="149671"/>
                  </a:lnTo>
                  <a:lnTo>
                    <a:pt x="1079" y="186791"/>
                  </a:lnTo>
                  <a:lnTo>
                    <a:pt x="26136" y="192379"/>
                  </a:lnTo>
                  <a:lnTo>
                    <a:pt x="50230" y="201961"/>
                  </a:lnTo>
                  <a:lnTo>
                    <a:pt x="72868" y="215534"/>
                  </a:lnTo>
                  <a:lnTo>
                    <a:pt x="93560" y="233095"/>
                  </a:lnTo>
                  <a:lnTo>
                    <a:pt x="86841" y="225653"/>
                  </a:lnTo>
                  <a:lnTo>
                    <a:pt x="68899" y="191636"/>
                  </a:lnTo>
                  <a:lnTo>
                    <a:pt x="64884" y="163703"/>
                  </a:lnTo>
                  <a:lnTo>
                    <a:pt x="66654" y="144927"/>
                  </a:lnTo>
                  <a:lnTo>
                    <a:pt x="81057" y="109626"/>
                  </a:lnTo>
                  <a:lnTo>
                    <a:pt x="109031" y="81645"/>
                  </a:lnTo>
                  <a:lnTo>
                    <a:pt x="163080" y="65481"/>
                  </a:lnTo>
                  <a:lnTo>
                    <a:pt x="292529" y="65481"/>
                  </a:lnTo>
                  <a:lnTo>
                    <a:pt x="278726" y="47942"/>
                  </a:lnTo>
                  <a:lnTo>
                    <a:pt x="253057" y="26965"/>
                  </a:lnTo>
                  <a:lnTo>
                    <a:pt x="224596" y="11984"/>
                  </a:lnTo>
                  <a:lnTo>
                    <a:pt x="194273" y="2995"/>
                  </a:lnTo>
                  <a:lnTo>
                    <a:pt x="163017" y="0"/>
                  </a:lnTo>
                  <a:close/>
                </a:path>
                <a:path w="326389" h="327659">
                  <a:moveTo>
                    <a:pt x="292529" y="65481"/>
                  </a:moveTo>
                  <a:lnTo>
                    <a:pt x="163080" y="65481"/>
                  </a:lnTo>
                  <a:lnTo>
                    <a:pt x="181807" y="67284"/>
                  </a:lnTo>
                  <a:lnTo>
                    <a:pt x="199985" y="72685"/>
                  </a:lnTo>
                  <a:lnTo>
                    <a:pt x="232422" y="94234"/>
                  </a:lnTo>
                  <a:lnTo>
                    <a:pt x="254064" y="126734"/>
                  </a:lnTo>
                  <a:lnTo>
                    <a:pt x="261162" y="163703"/>
                  </a:lnTo>
                  <a:lnTo>
                    <a:pt x="259398" y="182457"/>
                  </a:lnTo>
                  <a:lnTo>
                    <a:pt x="254020" y="200647"/>
                  </a:lnTo>
                  <a:lnTo>
                    <a:pt x="245035" y="217724"/>
                  </a:lnTo>
                  <a:lnTo>
                    <a:pt x="232486" y="233095"/>
                  </a:lnTo>
                  <a:lnTo>
                    <a:pt x="253180" y="215534"/>
                  </a:lnTo>
                  <a:lnTo>
                    <a:pt x="275823" y="201961"/>
                  </a:lnTo>
                  <a:lnTo>
                    <a:pt x="299921" y="192379"/>
                  </a:lnTo>
                  <a:lnTo>
                    <a:pt x="324980" y="186791"/>
                  </a:lnTo>
                  <a:lnTo>
                    <a:pt x="326056" y="149671"/>
                  </a:lnTo>
                  <a:lnTo>
                    <a:pt x="318698" y="113114"/>
                  </a:lnTo>
                  <a:lnTo>
                    <a:pt x="302918" y="78683"/>
                  </a:lnTo>
                  <a:lnTo>
                    <a:pt x="292529" y="65481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892803" y="7239387"/>
            <a:ext cx="697865" cy="697865"/>
            <a:chOff x="892803" y="7239387"/>
            <a:chExt cx="697865" cy="697865"/>
          </a:xfrm>
        </p:grpSpPr>
        <p:sp>
          <p:nvSpPr>
            <p:cNvPr id="31" name="object 31"/>
            <p:cNvSpPr/>
            <p:nvPr/>
          </p:nvSpPr>
          <p:spPr>
            <a:xfrm>
              <a:off x="1078519" y="7609710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90" h="327659">
                  <a:moveTo>
                    <a:pt x="93671" y="94183"/>
                  </a:moveTo>
                  <a:lnTo>
                    <a:pt x="72971" y="111750"/>
                  </a:lnTo>
                  <a:lnTo>
                    <a:pt x="50306" y="125323"/>
                  </a:lnTo>
                  <a:lnTo>
                    <a:pt x="26113" y="134917"/>
                  </a:lnTo>
                  <a:lnTo>
                    <a:pt x="1037" y="140500"/>
                  </a:lnTo>
                  <a:lnTo>
                    <a:pt x="0" y="177641"/>
                  </a:lnTo>
                  <a:lnTo>
                    <a:pt x="23166" y="248651"/>
                  </a:lnTo>
                  <a:lnTo>
                    <a:pt x="47354" y="279412"/>
                  </a:lnTo>
                  <a:lnTo>
                    <a:pt x="101492" y="315371"/>
                  </a:lnTo>
                  <a:lnTo>
                    <a:pt x="163051" y="327355"/>
                  </a:lnTo>
                  <a:lnTo>
                    <a:pt x="194338" y="324320"/>
                  </a:lnTo>
                  <a:lnTo>
                    <a:pt x="224681" y="315310"/>
                  </a:lnTo>
                  <a:lnTo>
                    <a:pt x="253151" y="300321"/>
                  </a:lnTo>
                  <a:lnTo>
                    <a:pt x="278824" y="279349"/>
                  </a:lnTo>
                  <a:lnTo>
                    <a:pt x="292589" y="261848"/>
                  </a:lnTo>
                  <a:lnTo>
                    <a:pt x="163114" y="261848"/>
                  </a:lnTo>
                  <a:lnTo>
                    <a:pt x="144350" y="260081"/>
                  </a:lnTo>
                  <a:lnTo>
                    <a:pt x="109026" y="245662"/>
                  </a:lnTo>
                  <a:lnTo>
                    <a:pt x="81050" y="217700"/>
                  </a:lnTo>
                  <a:lnTo>
                    <a:pt x="65365" y="173078"/>
                  </a:lnTo>
                  <a:lnTo>
                    <a:pt x="64918" y="163652"/>
                  </a:lnTo>
                  <a:lnTo>
                    <a:pt x="66717" y="144919"/>
                  </a:lnTo>
                  <a:lnTo>
                    <a:pt x="72112" y="126731"/>
                  </a:lnTo>
                  <a:lnTo>
                    <a:pt x="81098" y="109636"/>
                  </a:lnTo>
                  <a:lnTo>
                    <a:pt x="93671" y="94183"/>
                  </a:lnTo>
                  <a:close/>
                </a:path>
                <a:path w="326390" h="327659">
                  <a:moveTo>
                    <a:pt x="232507" y="94246"/>
                  </a:moveTo>
                  <a:lnTo>
                    <a:pt x="254084" y="126796"/>
                  </a:lnTo>
                  <a:lnTo>
                    <a:pt x="261260" y="163702"/>
                  </a:lnTo>
                  <a:lnTo>
                    <a:pt x="259468" y="182434"/>
                  </a:lnTo>
                  <a:lnTo>
                    <a:pt x="232558" y="233108"/>
                  </a:lnTo>
                  <a:lnTo>
                    <a:pt x="200084" y="254634"/>
                  </a:lnTo>
                  <a:lnTo>
                    <a:pt x="163114" y="261848"/>
                  </a:lnTo>
                  <a:lnTo>
                    <a:pt x="292589" y="261848"/>
                  </a:lnTo>
                  <a:lnTo>
                    <a:pt x="303009" y="248600"/>
                  </a:lnTo>
                  <a:lnTo>
                    <a:pt x="318792" y="214160"/>
                  </a:lnTo>
                  <a:lnTo>
                    <a:pt x="326156" y="177641"/>
                  </a:lnTo>
                  <a:lnTo>
                    <a:pt x="325128" y="140436"/>
                  </a:lnTo>
                  <a:lnTo>
                    <a:pt x="299968" y="134906"/>
                  </a:lnTo>
                  <a:lnTo>
                    <a:pt x="275865" y="125366"/>
                  </a:lnTo>
                  <a:lnTo>
                    <a:pt x="253208" y="111802"/>
                  </a:lnTo>
                  <a:lnTo>
                    <a:pt x="232507" y="94246"/>
                  </a:lnTo>
                  <a:close/>
                </a:path>
                <a:path w="326390" h="327659">
                  <a:moveTo>
                    <a:pt x="210092" y="65430"/>
                  </a:moveTo>
                  <a:lnTo>
                    <a:pt x="163114" y="65430"/>
                  </a:lnTo>
                  <a:lnTo>
                    <a:pt x="181863" y="67261"/>
                  </a:lnTo>
                  <a:lnTo>
                    <a:pt x="200044" y="72666"/>
                  </a:lnTo>
                  <a:lnTo>
                    <a:pt x="217108" y="81657"/>
                  </a:lnTo>
                  <a:lnTo>
                    <a:pt x="232507" y="94246"/>
                  </a:lnTo>
                  <a:lnTo>
                    <a:pt x="214913" y="73488"/>
                  </a:lnTo>
                  <a:lnTo>
                    <a:pt x="210092" y="65430"/>
                  </a:lnTo>
                  <a:close/>
                </a:path>
                <a:path w="326390" h="327659">
                  <a:moveTo>
                    <a:pt x="170810" y="0"/>
                  </a:moveTo>
                  <a:lnTo>
                    <a:pt x="155431" y="0"/>
                  </a:lnTo>
                  <a:lnTo>
                    <a:pt x="147595" y="584"/>
                  </a:lnTo>
                  <a:lnTo>
                    <a:pt x="139911" y="1625"/>
                  </a:lnTo>
                  <a:lnTo>
                    <a:pt x="134344" y="26752"/>
                  </a:lnTo>
                  <a:lnTo>
                    <a:pt x="124757" y="50888"/>
                  </a:lnTo>
                  <a:lnTo>
                    <a:pt x="111220" y="73488"/>
                  </a:lnTo>
                  <a:lnTo>
                    <a:pt x="93671" y="94183"/>
                  </a:lnTo>
                  <a:lnTo>
                    <a:pt x="109097" y="81630"/>
                  </a:lnTo>
                  <a:lnTo>
                    <a:pt x="126173" y="72658"/>
                  </a:lnTo>
                  <a:lnTo>
                    <a:pt x="144359" y="67260"/>
                  </a:lnTo>
                  <a:lnTo>
                    <a:pt x="163114" y="65430"/>
                  </a:lnTo>
                  <a:lnTo>
                    <a:pt x="210092" y="65430"/>
                  </a:lnTo>
                  <a:lnTo>
                    <a:pt x="201372" y="50838"/>
                  </a:lnTo>
                  <a:lnTo>
                    <a:pt x="191838" y="26721"/>
                  </a:lnTo>
                  <a:lnTo>
                    <a:pt x="186317" y="1625"/>
                  </a:lnTo>
                  <a:lnTo>
                    <a:pt x="178634" y="584"/>
                  </a:lnTo>
                  <a:lnTo>
                    <a:pt x="170810" y="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892797" y="7424534"/>
              <a:ext cx="697865" cy="327660"/>
            </a:xfrm>
            <a:custGeom>
              <a:avLst/>
              <a:gdLst/>
              <a:ahLst/>
              <a:cxnLst/>
              <a:rect l="l" t="t" r="r" b="b"/>
              <a:pathLst>
                <a:path w="697865" h="327659">
                  <a:moveTo>
                    <a:pt x="233121" y="233108"/>
                  </a:moveTo>
                  <a:lnTo>
                    <a:pt x="200698" y="254711"/>
                  </a:lnTo>
                  <a:lnTo>
                    <a:pt x="163652" y="261861"/>
                  </a:lnTo>
                  <a:lnTo>
                    <a:pt x="144856" y="260083"/>
                  </a:lnTo>
                  <a:lnTo>
                    <a:pt x="94208" y="233108"/>
                  </a:lnTo>
                  <a:lnTo>
                    <a:pt x="72631" y="200672"/>
                  </a:lnTo>
                  <a:lnTo>
                    <a:pt x="65544" y="163652"/>
                  </a:lnTo>
                  <a:lnTo>
                    <a:pt x="67297" y="144957"/>
                  </a:lnTo>
                  <a:lnTo>
                    <a:pt x="81711" y="109651"/>
                  </a:lnTo>
                  <a:lnTo>
                    <a:pt x="109677" y="81673"/>
                  </a:lnTo>
                  <a:lnTo>
                    <a:pt x="163728" y="65506"/>
                  </a:lnTo>
                  <a:lnTo>
                    <a:pt x="182448" y="67310"/>
                  </a:lnTo>
                  <a:lnTo>
                    <a:pt x="200634" y="72707"/>
                  </a:lnTo>
                  <a:lnTo>
                    <a:pt x="217690" y="81699"/>
                  </a:lnTo>
                  <a:lnTo>
                    <a:pt x="233057" y="94259"/>
                  </a:lnTo>
                  <a:lnTo>
                    <a:pt x="215506" y="73571"/>
                  </a:lnTo>
                  <a:lnTo>
                    <a:pt x="210680" y="65506"/>
                  </a:lnTo>
                  <a:lnTo>
                    <a:pt x="201942" y="50914"/>
                  </a:lnTo>
                  <a:lnTo>
                    <a:pt x="192405" y="26784"/>
                  </a:lnTo>
                  <a:lnTo>
                    <a:pt x="186880" y="1663"/>
                  </a:lnTo>
                  <a:lnTo>
                    <a:pt x="179171" y="609"/>
                  </a:lnTo>
                  <a:lnTo>
                    <a:pt x="171373" y="0"/>
                  </a:lnTo>
                  <a:lnTo>
                    <a:pt x="163652" y="0"/>
                  </a:lnTo>
                  <a:lnTo>
                    <a:pt x="102108" y="11988"/>
                  </a:lnTo>
                  <a:lnTo>
                    <a:pt x="47967" y="47955"/>
                  </a:lnTo>
                  <a:lnTo>
                    <a:pt x="21336" y="82854"/>
                  </a:lnTo>
                  <a:lnTo>
                    <a:pt x="5334" y="122161"/>
                  </a:lnTo>
                  <a:lnTo>
                    <a:pt x="0" y="163728"/>
                  </a:lnTo>
                  <a:lnTo>
                    <a:pt x="5308" y="205206"/>
                  </a:lnTo>
                  <a:lnTo>
                    <a:pt x="21272" y="244525"/>
                  </a:lnTo>
                  <a:lnTo>
                    <a:pt x="47891" y="279425"/>
                  </a:lnTo>
                  <a:lnTo>
                    <a:pt x="102044" y="315379"/>
                  </a:lnTo>
                  <a:lnTo>
                    <a:pt x="163614" y="327355"/>
                  </a:lnTo>
                  <a:lnTo>
                    <a:pt x="171373" y="327304"/>
                  </a:lnTo>
                  <a:lnTo>
                    <a:pt x="179120" y="326783"/>
                  </a:lnTo>
                  <a:lnTo>
                    <a:pt x="186778" y="325678"/>
                  </a:lnTo>
                  <a:lnTo>
                    <a:pt x="192392" y="300583"/>
                  </a:lnTo>
                  <a:lnTo>
                    <a:pt x="201980" y="276466"/>
                  </a:lnTo>
                  <a:lnTo>
                    <a:pt x="210731" y="261861"/>
                  </a:lnTo>
                  <a:lnTo>
                    <a:pt x="215557" y="253809"/>
                  </a:lnTo>
                  <a:lnTo>
                    <a:pt x="233121" y="233108"/>
                  </a:lnTo>
                  <a:close/>
                </a:path>
                <a:path w="697865" h="327659">
                  <a:moveTo>
                    <a:pt x="327342" y="163652"/>
                  </a:moveTo>
                  <a:lnTo>
                    <a:pt x="326936" y="152031"/>
                  </a:lnTo>
                  <a:lnTo>
                    <a:pt x="325691" y="140449"/>
                  </a:lnTo>
                  <a:lnTo>
                    <a:pt x="300570" y="134924"/>
                  </a:lnTo>
                  <a:lnTo>
                    <a:pt x="276428" y="125374"/>
                  </a:lnTo>
                  <a:lnTo>
                    <a:pt x="253771" y="111823"/>
                  </a:lnTo>
                  <a:lnTo>
                    <a:pt x="233057" y="94259"/>
                  </a:lnTo>
                  <a:lnTo>
                    <a:pt x="239801" y="101701"/>
                  </a:lnTo>
                  <a:lnTo>
                    <a:pt x="257784" y="135763"/>
                  </a:lnTo>
                  <a:lnTo>
                    <a:pt x="261810" y="163728"/>
                  </a:lnTo>
                  <a:lnTo>
                    <a:pt x="260045" y="182486"/>
                  </a:lnTo>
                  <a:lnTo>
                    <a:pt x="254660" y="200685"/>
                  </a:lnTo>
                  <a:lnTo>
                    <a:pt x="245668" y="217754"/>
                  </a:lnTo>
                  <a:lnTo>
                    <a:pt x="233121" y="233108"/>
                  </a:lnTo>
                  <a:lnTo>
                    <a:pt x="253822" y="215557"/>
                  </a:lnTo>
                  <a:lnTo>
                    <a:pt x="276466" y="201980"/>
                  </a:lnTo>
                  <a:lnTo>
                    <a:pt x="300558" y="192405"/>
                  </a:lnTo>
                  <a:lnTo>
                    <a:pt x="325615" y="186817"/>
                  </a:lnTo>
                  <a:lnTo>
                    <a:pt x="326910" y="175272"/>
                  </a:lnTo>
                  <a:lnTo>
                    <a:pt x="327342" y="163652"/>
                  </a:lnTo>
                  <a:close/>
                </a:path>
                <a:path w="697865" h="327659">
                  <a:moveTo>
                    <a:pt x="464527" y="94195"/>
                  </a:moveTo>
                  <a:lnTo>
                    <a:pt x="443839" y="111772"/>
                  </a:lnTo>
                  <a:lnTo>
                    <a:pt x="421195" y="125336"/>
                  </a:lnTo>
                  <a:lnTo>
                    <a:pt x="397078" y="134899"/>
                  </a:lnTo>
                  <a:lnTo>
                    <a:pt x="371970" y="140449"/>
                  </a:lnTo>
                  <a:lnTo>
                    <a:pt x="370738" y="152031"/>
                  </a:lnTo>
                  <a:lnTo>
                    <a:pt x="370332" y="163715"/>
                  </a:lnTo>
                  <a:lnTo>
                    <a:pt x="370763" y="175260"/>
                  </a:lnTo>
                  <a:lnTo>
                    <a:pt x="372033" y="186804"/>
                  </a:lnTo>
                  <a:lnTo>
                    <a:pt x="397103" y="192405"/>
                  </a:lnTo>
                  <a:lnTo>
                    <a:pt x="421195" y="201980"/>
                  </a:lnTo>
                  <a:lnTo>
                    <a:pt x="443839" y="215557"/>
                  </a:lnTo>
                  <a:lnTo>
                    <a:pt x="464527" y="233121"/>
                  </a:lnTo>
                  <a:lnTo>
                    <a:pt x="457771" y="225653"/>
                  </a:lnTo>
                  <a:lnTo>
                    <a:pt x="439839" y="191630"/>
                  </a:lnTo>
                  <a:lnTo>
                    <a:pt x="435787" y="163652"/>
                  </a:lnTo>
                  <a:lnTo>
                    <a:pt x="437591" y="144932"/>
                  </a:lnTo>
                  <a:lnTo>
                    <a:pt x="443001" y="126733"/>
                  </a:lnTo>
                  <a:lnTo>
                    <a:pt x="451980" y="109639"/>
                  </a:lnTo>
                  <a:lnTo>
                    <a:pt x="464527" y="94195"/>
                  </a:lnTo>
                  <a:close/>
                </a:path>
                <a:path w="697865" h="327659">
                  <a:moveTo>
                    <a:pt x="697636" y="163652"/>
                  </a:moveTo>
                  <a:lnTo>
                    <a:pt x="692315" y="122161"/>
                  </a:lnTo>
                  <a:lnTo>
                    <a:pt x="676325" y="82854"/>
                  </a:lnTo>
                  <a:lnTo>
                    <a:pt x="649693" y="47955"/>
                  </a:lnTo>
                  <a:lnTo>
                    <a:pt x="595566" y="12001"/>
                  </a:lnTo>
                  <a:lnTo>
                    <a:pt x="533984" y="12"/>
                  </a:lnTo>
                  <a:lnTo>
                    <a:pt x="526288" y="12"/>
                  </a:lnTo>
                  <a:lnTo>
                    <a:pt x="518477" y="596"/>
                  </a:lnTo>
                  <a:lnTo>
                    <a:pt x="510781" y="1638"/>
                  </a:lnTo>
                  <a:lnTo>
                    <a:pt x="505231" y="26733"/>
                  </a:lnTo>
                  <a:lnTo>
                    <a:pt x="495668" y="50850"/>
                  </a:lnTo>
                  <a:lnTo>
                    <a:pt x="482092" y="73507"/>
                  </a:lnTo>
                  <a:lnTo>
                    <a:pt x="464527" y="94195"/>
                  </a:lnTo>
                  <a:lnTo>
                    <a:pt x="479983" y="81648"/>
                  </a:lnTo>
                  <a:lnTo>
                    <a:pt x="497065" y="72682"/>
                  </a:lnTo>
                  <a:lnTo>
                    <a:pt x="515251" y="67271"/>
                  </a:lnTo>
                  <a:lnTo>
                    <a:pt x="533984" y="65443"/>
                  </a:lnTo>
                  <a:lnTo>
                    <a:pt x="552729" y="67284"/>
                  </a:lnTo>
                  <a:lnTo>
                    <a:pt x="603389" y="94272"/>
                  </a:lnTo>
                  <a:lnTo>
                    <a:pt x="625017" y="126746"/>
                  </a:lnTo>
                  <a:lnTo>
                    <a:pt x="632142" y="163715"/>
                  </a:lnTo>
                  <a:lnTo>
                    <a:pt x="630351" y="182448"/>
                  </a:lnTo>
                  <a:lnTo>
                    <a:pt x="603453" y="233121"/>
                  </a:lnTo>
                  <a:lnTo>
                    <a:pt x="570953" y="254622"/>
                  </a:lnTo>
                  <a:lnTo>
                    <a:pt x="534009" y="261861"/>
                  </a:lnTo>
                  <a:lnTo>
                    <a:pt x="515251" y="260108"/>
                  </a:lnTo>
                  <a:lnTo>
                    <a:pt x="497039" y="254711"/>
                  </a:lnTo>
                  <a:lnTo>
                    <a:pt x="479920" y="245694"/>
                  </a:lnTo>
                  <a:lnTo>
                    <a:pt x="464527" y="233121"/>
                  </a:lnTo>
                  <a:lnTo>
                    <a:pt x="482104" y="253822"/>
                  </a:lnTo>
                  <a:lnTo>
                    <a:pt x="495681" y="276453"/>
                  </a:lnTo>
                  <a:lnTo>
                    <a:pt x="505256" y="300558"/>
                  </a:lnTo>
                  <a:lnTo>
                    <a:pt x="510844" y="325615"/>
                  </a:lnTo>
                  <a:lnTo>
                    <a:pt x="518477" y="326720"/>
                  </a:lnTo>
                  <a:lnTo>
                    <a:pt x="526249" y="327367"/>
                  </a:lnTo>
                  <a:lnTo>
                    <a:pt x="533984" y="327304"/>
                  </a:lnTo>
                  <a:lnTo>
                    <a:pt x="565238" y="324307"/>
                  </a:lnTo>
                  <a:lnTo>
                    <a:pt x="624027" y="300342"/>
                  </a:lnTo>
                  <a:lnTo>
                    <a:pt x="663054" y="261861"/>
                  </a:lnTo>
                  <a:lnTo>
                    <a:pt x="692315" y="205168"/>
                  </a:lnTo>
                  <a:lnTo>
                    <a:pt x="697636" y="163652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1078609" y="7239387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90" h="327659">
                  <a:moveTo>
                    <a:pt x="93560" y="233095"/>
                  </a:moveTo>
                  <a:lnTo>
                    <a:pt x="111129" y="253786"/>
                  </a:lnTo>
                  <a:lnTo>
                    <a:pt x="124707" y="276432"/>
                  </a:lnTo>
                  <a:lnTo>
                    <a:pt x="134294" y="300534"/>
                  </a:lnTo>
                  <a:lnTo>
                    <a:pt x="139890" y="325589"/>
                  </a:lnTo>
                  <a:lnTo>
                    <a:pt x="147510" y="326694"/>
                  </a:lnTo>
                  <a:lnTo>
                    <a:pt x="155257" y="327342"/>
                  </a:lnTo>
                  <a:lnTo>
                    <a:pt x="170726" y="327291"/>
                  </a:lnTo>
                  <a:lnTo>
                    <a:pt x="178549" y="326694"/>
                  </a:lnTo>
                  <a:lnTo>
                    <a:pt x="186181" y="325589"/>
                  </a:lnTo>
                  <a:lnTo>
                    <a:pt x="191770" y="300534"/>
                  </a:lnTo>
                  <a:lnTo>
                    <a:pt x="201352" y="276432"/>
                  </a:lnTo>
                  <a:lnTo>
                    <a:pt x="210092" y="261848"/>
                  </a:lnTo>
                  <a:lnTo>
                    <a:pt x="163017" y="261848"/>
                  </a:lnTo>
                  <a:lnTo>
                    <a:pt x="144267" y="260077"/>
                  </a:lnTo>
                  <a:lnTo>
                    <a:pt x="126033" y="254673"/>
                  </a:lnTo>
                  <a:lnTo>
                    <a:pt x="108978" y="245694"/>
                  </a:lnTo>
                  <a:lnTo>
                    <a:pt x="93560" y="233095"/>
                  </a:lnTo>
                  <a:close/>
                </a:path>
                <a:path w="326390" h="327659">
                  <a:moveTo>
                    <a:pt x="232486" y="233095"/>
                  </a:moveTo>
                  <a:lnTo>
                    <a:pt x="200008" y="254692"/>
                  </a:lnTo>
                  <a:lnTo>
                    <a:pt x="163017" y="261848"/>
                  </a:lnTo>
                  <a:lnTo>
                    <a:pt x="210092" y="261848"/>
                  </a:lnTo>
                  <a:lnTo>
                    <a:pt x="214924" y="253786"/>
                  </a:lnTo>
                  <a:lnTo>
                    <a:pt x="232486" y="233095"/>
                  </a:lnTo>
                  <a:close/>
                </a:path>
                <a:path w="326390" h="327659">
                  <a:moveTo>
                    <a:pt x="163017" y="0"/>
                  </a:moveTo>
                  <a:lnTo>
                    <a:pt x="101463" y="11984"/>
                  </a:lnTo>
                  <a:lnTo>
                    <a:pt x="47320" y="47942"/>
                  </a:lnTo>
                  <a:lnTo>
                    <a:pt x="23139" y="78683"/>
                  </a:lnTo>
                  <a:lnTo>
                    <a:pt x="0" y="149671"/>
                  </a:lnTo>
                  <a:lnTo>
                    <a:pt x="1079" y="186791"/>
                  </a:lnTo>
                  <a:lnTo>
                    <a:pt x="26136" y="192379"/>
                  </a:lnTo>
                  <a:lnTo>
                    <a:pt x="50230" y="201961"/>
                  </a:lnTo>
                  <a:lnTo>
                    <a:pt x="72868" y="215534"/>
                  </a:lnTo>
                  <a:lnTo>
                    <a:pt x="93560" y="233095"/>
                  </a:lnTo>
                  <a:lnTo>
                    <a:pt x="86841" y="225653"/>
                  </a:lnTo>
                  <a:lnTo>
                    <a:pt x="68899" y="191636"/>
                  </a:lnTo>
                  <a:lnTo>
                    <a:pt x="64884" y="163703"/>
                  </a:lnTo>
                  <a:lnTo>
                    <a:pt x="66654" y="144927"/>
                  </a:lnTo>
                  <a:lnTo>
                    <a:pt x="81057" y="109626"/>
                  </a:lnTo>
                  <a:lnTo>
                    <a:pt x="109031" y="81645"/>
                  </a:lnTo>
                  <a:lnTo>
                    <a:pt x="163080" y="65481"/>
                  </a:lnTo>
                  <a:lnTo>
                    <a:pt x="292529" y="65481"/>
                  </a:lnTo>
                  <a:lnTo>
                    <a:pt x="278726" y="47942"/>
                  </a:lnTo>
                  <a:lnTo>
                    <a:pt x="253057" y="26965"/>
                  </a:lnTo>
                  <a:lnTo>
                    <a:pt x="224596" y="11984"/>
                  </a:lnTo>
                  <a:lnTo>
                    <a:pt x="194273" y="2995"/>
                  </a:lnTo>
                  <a:lnTo>
                    <a:pt x="163017" y="0"/>
                  </a:lnTo>
                  <a:close/>
                </a:path>
                <a:path w="326390" h="327659">
                  <a:moveTo>
                    <a:pt x="292529" y="65481"/>
                  </a:moveTo>
                  <a:lnTo>
                    <a:pt x="163080" y="65481"/>
                  </a:lnTo>
                  <a:lnTo>
                    <a:pt x="181807" y="67284"/>
                  </a:lnTo>
                  <a:lnTo>
                    <a:pt x="199985" y="72685"/>
                  </a:lnTo>
                  <a:lnTo>
                    <a:pt x="232422" y="94234"/>
                  </a:lnTo>
                  <a:lnTo>
                    <a:pt x="254064" y="126734"/>
                  </a:lnTo>
                  <a:lnTo>
                    <a:pt x="261162" y="163703"/>
                  </a:lnTo>
                  <a:lnTo>
                    <a:pt x="259398" y="182457"/>
                  </a:lnTo>
                  <a:lnTo>
                    <a:pt x="254020" y="200647"/>
                  </a:lnTo>
                  <a:lnTo>
                    <a:pt x="245035" y="217724"/>
                  </a:lnTo>
                  <a:lnTo>
                    <a:pt x="232486" y="233095"/>
                  </a:lnTo>
                  <a:lnTo>
                    <a:pt x="253180" y="215534"/>
                  </a:lnTo>
                  <a:lnTo>
                    <a:pt x="275823" y="201961"/>
                  </a:lnTo>
                  <a:lnTo>
                    <a:pt x="299921" y="192379"/>
                  </a:lnTo>
                  <a:lnTo>
                    <a:pt x="324980" y="186791"/>
                  </a:lnTo>
                  <a:lnTo>
                    <a:pt x="326056" y="149671"/>
                  </a:lnTo>
                  <a:lnTo>
                    <a:pt x="318698" y="113114"/>
                  </a:lnTo>
                  <a:lnTo>
                    <a:pt x="302918" y="78683"/>
                  </a:lnTo>
                  <a:lnTo>
                    <a:pt x="292529" y="65481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757298" y="4234876"/>
            <a:ext cx="8472552" cy="1938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28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95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6780"/>
              </a:lnSpc>
            </a:pPr>
            <a:r>
              <a:rPr sz="5750" spc="-10" dirty="0">
                <a:latin typeface="Arial"/>
                <a:cs typeface="Arial"/>
              </a:rPr>
              <a:t>Helyszín</a:t>
            </a:r>
            <a:endParaRPr sz="5750" dirty="0">
              <a:latin typeface="Arial"/>
              <a:cs typeface="Arial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9540001" y="1061057"/>
            <a:ext cx="4465320" cy="8002270"/>
            <a:chOff x="9540001" y="1061057"/>
            <a:chExt cx="4465320" cy="8002270"/>
          </a:xfrm>
        </p:grpSpPr>
        <p:sp>
          <p:nvSpPr>
            <p:cNvPr id="36" name="object 36"/>
            <p:cNvSpPr/>
            <p:nvPr/>
          </p:nvSpPr>
          <p:spPr>
            <a:xfrm>
              <a:off x="11114583" y="2537161"/>
              <a:ext cx="1315720" cy="6526530"/>
            </a:xfrm>
            <a:custGeom>
              <a:avLst/>
              <a:gdLst/>
              <a:ahLst/>
              <a:cxnLst/>
              <a:rect l="l" t="t" r="r" b="b"/>
              <a:pathLst>
                <a:path w="1315720" h="6526530">
                  <a:moveTo>
                    <a:pt x="0" y="6525907"/>
                  </a:moveTo>
                  <a:lnTo>
                    <a:pt x="1315542" y="6525907"/>
                  </a:lnTo>
                  <a:lnTo>
                    <a:pt x="1315542" y="0"/>
                  </a:lnTo>
                  <a:lnTo>
                    <a:pt x="0" y="0"/>
                  </a:lnTo>
                  <a:lnTo>
                    <a:pt x="0" y="6525907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540001" y="1061057"/>
              <a:ext cx="4465320" cy="2232660"/>
            </a:xfrm>
            <a:custGeom>
              <a:avLst/>
              <a:gdLst/>
              <a:ahLst/>
              <a:cxnLst/>
              <a:rect l="l" t="t" r="r" b="b"/>
              <a:pathLst>
                <a:path w="4465319" h="2232660">
                  <a:moveTo>
                    <a:pt x="2232355" y="0"/>
                  </a:moveTo>
                  <a:lnTo>
                    <a:pt x="0" y="2232355"/>
                  </a:lnTo>
                  <a:lnTo>
                    <a:pt x="4464710" y="2232355"/>
                  </a:lnTo>
                  <a:lnTo>
                    <a:pt x="223235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F0E105B1-DD6D-4E83-8E01-C13BF03717E3}"/>
</file>

<file path=customXml/itemProps2.xml><?xml version="1.0" encoding="utf-8"?>
<ds:datastoreItem xmlns:ds="http://schemas.openxmlformats.org/officeDocument/2006/customXml" ds:itemID="{4CEA107E-BABF-4501-9731-4FAA995B0D2A}"/>
</file>

<file path=customXml/itemProps3.xml><?xml version="1.0" encoding="utf-8"?>
<ds:datastoreItem xmlns:ds="http://schemas.openxmlformats.org/officeDocument/2006/customXml" ds:itemID="{E089E280-E7CA-47AF-AF2D-E5DBD41F9E5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Rendezvény címe Helyszín</vt:lpstr>
      <vt:lpstr>Rendezvény címe Helyszín</vt:lpstr>
      <vt:lpstr>Rendezvény címe Helyszín</vt:lpstr>
      <vt:lpstr>Rendezvény címe Helyszín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Rendezvény címe Helyszín</dc:title>
  <cp:lastModifiedBy>Bublik Zita Krisztina</cp:lastModifiedBy>
  <cp:revision>2</cp:revision>
  <dcterms:created xsi:type="dcterms:W3CDTF">2022-05-09T09:44:55Z</dcterms:created>
  <dcterms:modified xsi:type="dcterms:W3CDTF">2022-05-09T10:57:05Z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