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10693400" cy="15125700"/>
  <p:notesSz cx="10693400" cy="151257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77360" y="5345692"/>
            <a:ext cx="7937500" cy="4429125"/>
            <a:chOff x="1377360" y="5345692"/>
            <a:chExt cx="7937500" cy="4429125"/>
          </a:xfrm>
        </p:grpSpPr>
        <p:sp>
          <p:nvSpPr>
            <p:cNvPr id="3" name="object 3" descr=""/>
            <p:cNvSpPr/>
            <p:nvPr/>
          </p:nvSpPr>
          <p:spPr>
            <a:xfrm>
              <a:off x="2841514" y="690753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377360" y="5345692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2214295" y="0"/>
                  </a:moveTo>
                  <a:lnTo>
                    <a:pt x="0" y="2214295"/>
                  </a:lnTo>
                  <a:lnTo>
                    <a:pt x="2214295" y="4428591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377358" y="5345692"/>
            <a:ext cx="7937500" cy="4429125"/>
            <a:chOff x="1377358" y="5345692"/>
            <a:chExt cx="7937500" cy="4429125"/>
          </a:xfrm>
        </p:grpSpPr>
        <p:sp>
          <p:nvSpPr>
            <p:cNvPr id="3" name="object 3" descr=""/>
            <p:cNvSpPr/>
            <p:nvPr/>
          </p:nvSpPr>
          <p:spPr>
            <a:xfrm>
              <a:off x="1377358" y="690753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7100344" y="5345692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0" y="0"/>
                  </a:moveTo>
                  <a:lnTo>
                    <a:pt x="0" y="4428591"/>
                  </a:lnTo>
                  <a:lnTo>
                    <a:pt x="2214295" y="22142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131703" y="3591345"/>
            <a:ext cx="4429125" cy="7937500"/>
            <a:chOff x="3131703" y="3591345"/>
            <a:chExt cx="4429125" cy="7937500"/>
          </a:xfrm>
        </p:grpSpPr>
        <p:sp>
          <p:nvSpPr>
            <p:cNvPr id="3" name="object 3" descr=""/>
            <p:cNvSpPr/>
            <p:nvPr/>
          </p:nvSpPr>
          <p:spPr>
            <a:xfrm>
              <a:off x="4693550" y="5055501"/>
              <a:ext cx="1304925" cy="6473190"/>
            </a:xfrm>
            <a:custGeom>
              <a:avLst/>
              <a:gdLst/>
              <a:ahLst/>
              <a:cxnLst/>
              <a:rect l="l" t="t" r="r" b="b"/>
              <a:pathLst>
                <a:path w="1304925" h="6473190">
                  <a:moveTo>
                    <a:pt x="0" y="6473126"/>
                  </a:moveTo>
                  <a:lnTo>
                    <a:pt x="1304899" y="6473126"/>
                  </a:lnTo>
                  <a:lnTo>
                    <a:pt x="1304899" y="0"/>
                  </a:lnTo>
                  <a:lnTo>
                    <a:pt x="0" y="0"/>
                  </a:lnTo>
                  <a:lnTo>
                    <a:pt x="0" y="6473126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131703" y="3591345"/>
              <a:ext cx="4429125" cy="2214880"/>
            </a:xfrm>
            <a:custGeom>
              <a:avLst/>
              <a:gdLst/>
              <a:ahLst/>
              <a:cxnLst/>
              <a:rect l="l" t="t" r="r" b="b"/>
              <a:pathLst>
                <a:path w="4429125" h="2214879">
                  <a:moveTo>
                    <a:pt x="2214295" y="0"/>
                  </a:moveTo>
                  <a:lnTo>
                    <a:pt x="0" y="2214295"/>
                  </a:lnTo>
                  <a:lnTo>
                    <a:pt x="4428591" y="2214295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F9D828C3-BBE5-45C2-B4FC-DEA768DF5B0D}"/>
</file>

<file path=customXml/itemProps2.xml><?xml version="1.0" encoding="utf-8"?>
<ds:datastoreItem xmlns:ds="http://schemas.openxmlformats.org/officeDocument/2006/customXml" ds:itemID="{0C7CB045-D8C3-4941-B067-ACF9CDA8EE23}"/>
</file>

<file path=customXml/itemProps3.xml><?xml version="1.0" encoding="utf-8"?>
<ds:datastoreItem xmlns:ds="http://schemas.openxmlformats.org/officeDocument/2006/customXml" ds:itemID="{3B36A46B-DBA6-4A95-A17A-E04413EB2CD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2022-05-10T09:52:16Z</dcterms:created>
  <dcterms:modified xsi:type="dcterms:W3CDTF">2022-05-10T09:52:16Z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2022-05-10T00:00:00Z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2022-05-10T00:00:00Z</vt:filetime>
  </property>
  <property fmtid="{D5CDD505-2E9C-101B-9397-08002B2CF9AE}" pid="5" name="ContentTypeId">
    <vt:lpwstr>0x0101008B76E66AA2519645ADDFC918B32F6C60</vt:lpwstr>
  </property>
</Properties>
</file>