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  <p:sldId id="258" r:id="rId4"/>
  </p:sldIdLst>
  <p:sldSz cx="10693400" cy="7562850"/>
  <p:notesSz cx="10693400" cy="756285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>
      <p:cViewPr varScale="1">
        <p:scale>
          <a:sx n="108" d="100"/>
          <a:sy n="108" d="100"/>
        </p:scale>
        <p:origin x="1688" y="20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slide" Target="slides/slide3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02005" y="2344483"/>
            <a:ext cx="908939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04010" y="4235196"/>
            <a:ext cx="7485380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5/10/22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5/10/22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34670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507101" y="1739455"/>
            <a:ext cx="4651629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5/10/22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5/10/22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5/10/22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34670" y="302514"/>
            <a:ext cx="9624060" cy="12100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34670" y="1739455"/>
            <a:ext cx="9624060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635756" y="7033450"/>
            <a:ext cx="3421888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34670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5/10/22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699248" y="7033450"/>
            <a:ext cx="2459482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2427875" y="2151844"/>
            <a:ext cx="5836285" cy="3256915"/>
            <a:chOff x="2427875" y="2151844"/>
            <a:chExt cx="5836285" cy="3256915"/>
          </a:xfrm>
        </p:grpSpPr>
        <p:sp>
          <p:nvSpPr>
            <p:cNvPr id="3" name="object 3"/>
            <p:cNvSpPr/>
            <p:nvPr/>
          </p:nvSpPr>
          <p:spPr>
            <a:xfrm>
              <a:off x="3504463" y="3300262"/>
              <a:ext cx="4759960" cy="959485"/>
            </a:xfrm>
            <a:custGeom>
              <a:avLst/>
              <a:gdLst/>
              <a:ahLst/>
              <a:cxnLst/>
              <a:rect l="l" t="t" r="r" b="b"/>
              <a:pathLst>
                <a:path w="4759959" h="959485">
                  <a:moveTo>
                    <a:pt x="0" y="959484"/>
                  </a:moveTo>
                  <a:lnTo>
                    <a:pt x="4759655" y="959484"/>
                  </a:lnTo>
                  <a:lnTo>
                    <a:pt x="4759655" y="0"/>
                  </a:lnTo>
                  <a:lnTo>
                    <a:pt x="0" y="0"/>
                  </a:lnTo>
                  <a:lnTo>
                    <a:pt x="0" y="959484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" name="object 4"/>
            <p:cNvSpPr/>
            <p:nvPr/>
          </p:nvSpPr>
          <p:spPr>
            <a:xfrm>
              <a:off x="2427875" y="2151844"/>
              <a:ext cx="1628775" cy="3256915"/>
            </a:xfrm>
            <a:custGeom>
              <a:avLst/>
              <a:gdLst/>
              <a:ahLst/>
              <a:cxnLst/>
              <a:rect l="l" t="t" r="r" b="b"/>
              <a:pathLst>
                <a:path w="1628775" h="3256915">
                  <a:moveTo>
                    <a:pt x="1628165" y="0"/>
                  </a:moveTo>
                  <a:lnTo>
                    <a:pt x="0" y="1628165"/>
                  </a:lnTo>
                  <a:lnTo>
                    <a:pt x="1628165" y="3256318"/>
                  </a:lnTo>
                  <a:lnTo>
                    <a:pt x="1628165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2427881" y="2151844"/>
            <a:ext cx="5836285" cy="3256915"/>
            <a:chOff x="2427881" y="2151844"/>
            <a:chExt cx="5836285" cy="3256915"/>
          </a:xfrm>
        </p:grpSpPr>
        <p:sp>
          <p:nvSpPr>
            <p:cNvPr id="3" name="object 3"/>
            <p:cNvSpPr/>
            <p:nvPr/>
          </p:nvSpPr>
          <p:spPr>
            <a:xfrm>
              <a:off x="2427881" y="3300262"/>
              <a:ext cx="4759960" cy="959485"/>
            </a:xfrm>
            <a:custGeom>
              <a:avLst/>
              <a:gdLst/>
              <a:ahLst/>
              <a:cxnLst/>
              <a:rect l="l" t="t" r="r" b="b"/>
              <a:pathLst>
                <a:path w="4759959" h="959485">
                  <a:moveTo>
                    <a:pt x="0" y="959484"/>
                  </a:moveTo>
                  <a:lnTo>
                    <a:pt x="4759655" y="959484"/>
                  </a:lnTo>
                  <a:lnTo>
                    <a:pt x="4759655" y="0"/>
                  </a:lnTo>
                  <a:lnTo>
                    <a:pt x="0" y="0"/>
                  </a:lnTo>
                  <a:lnTo>
                    <a:pt x="0" y="959484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" name="object 4"/>
            <p:cNvSpPr/>
            <p:nvPr/>
          </p:nvSpPr>
          <p:spPr>
            <a:xfrm>
              <a:off x="6635959" y="2151844"/>
              <a:ext cx="1628775" cy="3256915"/>
            </a:xfrm>
            <a:custGeom>
              <a:avLst/>
              <a:gdLst/>
              <a:ahLst/>
              <a:cxnLst/>
              <a:rect l="l" t="t" r="r" b="b"/>
              <a:pathLst>
                <a:path w="1628775" h="3256915">
                  <a:moveTo>
                    <a:pt x="0" y="0"/>
                  </a:moveTo>
                  <a:lnTo>
                    <a:pt x="0" y="3256318"/>
                  </a:lnTo>
                  <a:lnTo>
                    <a:pt x="1628165" y="162816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3717845" y="861880"/>
            <a:ext cx="3256915" cy="5836285"/>
            <a:chOff x="3717845" y="861880"/>
            <a:chExt cx="3256915" cy="5836285"/>
          </a:xfrm>
        </p:grpSpPr>
        <p:sp>
          <p:nvSpPr>
            <p:cNvPr id="3" name="object 3"/>
            <p:cNvSpPr/>
            <p:nvPr/>
          </p:nvSpPr>
          <p:spPr>
            <a:xfrm>
              <a:off x="4866257" y="1938468"/>
              <a:ext cx="959485" cy="4759960"/>
            </a:xfrm>
            <a:custGeom>
              <a:avLst/>
              <a:gdLst/>
              <a:ahLst/>
              <a:cxnLst/>
              <a:rect l="l" t="t" r="r" b="b"/>
              <a:pathLst>
                <a:path w="959485" h="4759959">
                  <a:moveTo>
                    <a:pt x="0" y="4759655"/>
                  </a:moveTo>
                  <a:lnTo>
                    <a:pt x="959484" y="4759655"/>
                  </a:lnTo>
                  <a:lnTo>
                    <a:pt x="959484" y="0"/>
                  </a:lnTo>
                  <a:lnTo>
                    <a:pt x="0" y="0"/>
                  </a:lnTo>
                  <a:lnTo>
                    <a:pt x="0" y="4759655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" name="object 4"/>
            <p:cNvSpPr/>
            <p:nvPr/>
          </p:nvSpPr>
          <p:spPr>
            <a:xfrm>
              <a:off x="3717845" y="861880"/>
              <a:ext cx="3256915" cy="1628775"/>
            </a:xfrm>
            <a:custGeom>
              <a:avLst/>
              <a:gdLst/>
              <a:ahLst/>
              <a:cxnLst/>
              <a:rect l="l" t="t" r="r" b="b"/>
              <a:pathLst>
                <a:path w="3256915" h="1628775">
                  <a:moveTo>
                    <a:pt x="1628165" y="0"/>
                  </a:moveTo>
                  <a:lnTo>
                    <a:pt x="0" y="1628165"/>
                  </a:lnTo>
                  <a:lnTo>
                    <a:pt x="3256318" y="1628165"/>
                  </a:lnTo>
                  <a:lnTo>
                    <a:pt x="1628165" y="0"/>
                  </a:lnTo>
                  <a:close/>
                </a:path>
              </a:pathLst>
            </a:custGeom>
            <a:solidFill>
              <a:srgbClr val="BE8F54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um" ma:contentTypeID="0x0101008B76E66AA2519645ADDFC918B32F6C60" ma:contentTypeVersion="23" ma:contentTypeDescription="Új dokumentum létrehozása." ma:contentTypeScope="" ma:versionID="daf9ede8ac81d780ca8cd62a0e05bd5c">
  <xsd:schema xmlns:xsd="http://www.w3.org/2001/XMLSchema" xmlns:xs="http://www.w3.org/2001/XMLSchema" xmlns:p="http://schemas.microsoft.com/office/2006/metadata/properties" xmlns:ns2="5e4c54d7-08c8-4600-8e22-197c4b5ed5ec" xmlns:ns3="a9264108-d536-449d-b662-418c76f5db85" targetNamespace="http://schemas.microsoft.com/office/2006/metadata/properties" ma:root="true" ma:fieldsID="6de38f390cbece607dbb9b15724da361" ns2:_="" ns3:_="">
    <xsd:import namespace="5e4c54d7-08c8-4600-8e22-197c4b5ed5ec"/>
    <xsd:import namespace="a9264108-d536-449d-b662-418c76f5db8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LengthInSeconds" minOccurs="0"/>
                <xsd:element ref="ns2:_Flow_SignoffStatu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e4c54d7-08c8-4600-8e22-197c4b5ed5e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_Flow_SignoffStatus" ma:index="21" nillable="true" ma:displayName="Láttamozási állapot" ma:internalName="L_x00e1_ttamoz_x00e1_si_x0020__x00e1_llapot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Képcímkék" ma:readOnly="false" ma:fieldId="{5cf76f15-5ced-4ddc-b409-7134ff3c332f}" ma:taxonomyMulti="true" ma:sspId="304f63b5-a726-4f3c-93ae-55ac1a4664b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9264108-d536-449d-b662-418c76f5db85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Résztvevők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Megosztva részletekkel" ma:internalName="SharedWithDetails" ma:readOnly="true">
      <xsd:simpleType>
        <xsd:restriction base="dms:Note">
          <xsd:maxLength value="255"/>
        </xsd:restriction>
      </xsd:simpleType>
    </xsd:element>
    <xsd:element name="TaxCatchAll" ma:index="24" nillable="true" ma:displayName="Taxonomy Catch All Column" ma:hidden="true" ma:list="{80c48b0e-ba77-458f-9dee-68276afcbb96}" ma:internalName="TaxCatchAll" ma:showField="CatchAllData" ma:web="a9264108-d536-449d-b662-418c76f5db8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artalomtípus"/>
        <xsd:element ref="dc:title" minOccurs="0" maxOccurs="1" ma:index="4" ma:displayName="Cím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5e4c54d7-08c8-4600-8e22-197c4b5ed5ec" xsi:nil="true"/>
    <lcf76f155ced4ddcb4097134ff3c332f xmlns="5e4c54d7-08c8-4600-8e22-197c4b5ed5ec">
      <Terms xmlns="http://schemas.microsoft.com/office/infopath/2007/PartnerControls"/>
    </lcf76f155ced4ddcb4097134ff3c332f>
    <TaxCatchAll xmlns="a9264108-d536-449d-b662-418c76f5db85" xsi:nil="true"/>
  </documentManagement>
</p:properties>
</file>

<file path=customXml/itemProps1.xml><?xml version="1.0" encoding="utf-8"?>
<ds:datastoreItem xmlns:ds="http://schemas.openxmlformats.org/officeDocument/2006/customXml" ds:itemID="{C11FB92E-B31E-4B50-A407-0D989E8FD3F5}"/>
</file>

<file path=customXml/itemProps2.xml><?xml version="1.0" encoding="utf-8"?>
<ds:datastoreItem xmlns:ds="http://schemas.openxmlformats.org/officeDocument/2006/customXml" ds:itemID="{37C37635-29C7-465E-BDC9-B9DEDB3087D4}"/>
</file>

<file path=customXml/itemProps3.xml><?xml version="1.0" encoding="utf-8"?>
<ds:datastoreItem xmlns:ds="http://schemas.openxmlformats.org/officeDocument/2006/customXml" ds:itemID="{10693CF6-63A0-4F40-9605-CE410D2E6844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Macintosh PowerPoint</Application>
  <PresentationFormat>Custom</PresentationFormat>
  <Paragraphs>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Calibri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Bublik Zita Krisztina</cp:lastModifiedBy>
  <cp:revision>1</cp:revision>
  <dcterms:created xsi:type="dcterms:W3CDTF">2022-05-10T09:53:28Z</dcterms:created>
  <dcterms:modified xsi:type="dcterms:W3CDTF">2022-05-10T09:53:30Z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2022-05-10T00:00:00Z</vt:filetime>
  </property>
  <property fmtid="{D5CDD505-2E9C-101B-9397-08002B2CF9AE}" pid="3" name="Creator">
    <vt:lpwstr>Adobe InDesign 15.1 (Macintosh)</vt:lpwstr>
  </property>
  <property fmtid="{D5CDD505-2E9C-101B-9397-08002B2CF9AE}" pid="4" name="LastSaved">
    <vt:filetime>2022-05-10T00:00:00Z</vt:filetime>
  </property>
  <property fmtid="{D5CDD505-2E9C-101B-9397-08002B2CF9AE}" pid="5" name="ContentTypeId">
    <vt:lpwstr>0x0101008B76E66AA2519645ADDFC918B32F6C60</vt:lpwstr>
  </property>
</Properties>
</file>