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75" d="100"/>
          <a:sy n="75" d="100"/>
        </p:scale>
        <p:origin x="3504" y="1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73245" y="1158062"/>
            <a:ext cx="130733" cy="106291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339546" y="1166578"/>
            <a:ext cx="167805" cy="97764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528086" y="1164934"/>
            <a:ext cx="507810" cy="99415"/>
          </a:xfrm>
          <a:prstGeom prst="rect">
            <a:avLst/>
          </a:prstGeom>
        </p:spPr>
      </p:pic>
      <p:sp>
        <p:nvSpPr>
          <p:cNvPr id="19" name="bg object 19"/>
          <p:cNvSpPr/>
          <p:nvPr/>
        </p:nvSpPr>
        <p:spPr>
          <a:xfrm>
            <a:off x="1171663" y="683285"/>
            <a:ext cx="687705" cy="166370"/>
          </a:xfrm>
          <a:custGeom>
            <a:avLst/>
            <a:gdLst/>
            <a:ahLst/>
            <a:cxnLst/>
            <a:rect l="l" t="t" r="r" b="b"/>
            <a:pathLst>
              <a:path w="687705" h="166369">
                <a:moveTo>
                  <a:pt x="148259" y="140919"/>
                </a:moveTo>
                <a:lnTo>
                  <a:pt x="122593" y="113880"/>
                </a:lnTo>
                <a:lnTo>
                  <a:pt x="115125" y="120142"/>
                </a:lnTo>
                <a:lnTo>
                  <a:pt x="106692" y="124993"/>
                </a:lnTo>
                <a:lnTo>
                  <a:pt x="97091" y="128117"/>
                </a:lnTo>
                <a:lnTo>
                  <a:pt x="86156" y="129235"/>
                </a:lnTo>
                <a:lnTo>
                  <a:pt x="68719" y="125996"/>
                </a:lnTo>
                <a:lnTo>
                  <a:pt x="55587" y="116738"/>
                </a:lnTo>
                <a:lnTo>
                  <a:pt x="47320" y="102158"/>
                </a:lnTo>
                <a:lnTo>
                  <a:pt x="44450" y="82943"/>
                </a:lnTo>
                <a:lnTo>
                  <a:pt x="47383" y="63982"/>
                </a:lnTo>
                <a:lnTo>
                  <a:pt x="55765" y="49542"/>
                </a:lnTo>
                <a:lnTo>
                  <a:pt x="68910" y="40347"/>
                </a:lnTo>
                <a:lnTo>
                  <a:pt x="86156" y="37122"/>
                </a:lnTo>
                <a:lnTo>
                  <a:pt x="97320" y="38277"/>
                </a:lnTo>
                <a:lnTo>
                  <a:pt x="106743" y="41440"/>
                </a:lnTo>
                <a:lnTo>
                  <a:pt x="114922" y="46101"/>
                </a:lnTo>
                <a:lnTo>
                  <a:pt x="122364" y="51777"/>
                </a:lnTo>
                <a:lnTo>
                  <a:pt x="146646" y="22225"/>
                </a:lnTo>
                <a:lnTo>
                  <a:pt x="133083" y="12750"/>
                </a:lnTo>
                <a:lnTo>
                  <a:pt x="118440" y="5778"/>
                </a:lnTo>
                <a:lnTo>
                  <a:pt x="102539" y="1473"/>
                </a:lnTo>
                <a:lnTo>
                  <a:pt x="85242" y="0"/>
                </a:lnTo>
                <a:lnTo>
                  <a:pt x="50939" y="6350"/>
                </a:lnTo>
                <a:lnTo>
                  <a:pt x="23964" y="23850"/>
                </a:lnTo>
                <a:lnTo>
                  <a:pt x="6324" y="50165"/>
                </a:lnTo>
                <a:lnTo>
                  <a:pt x="0" y="82943"/>
                </a:lnTo>
                <a:lnTo>
                  <a:pt x="6108" y="116078"/>
                </a:lnTo>
                <a:lnTo>
                  <a:pt x="23253" y="142519"/>
                </a:lnTo>
                <a:lnTo>
                  <a:pt x="49682" y="160020"/>
                </a:lnTo>
                <a:lnTo>
                  <a:pt x="83642" y="166357"/>
                </a:lnTo>
                <a:lnTo>
                  <a:pt x="102336" y="164693"/>
                </a:lnTo>
                <a:lnTo>
                  <a:pt x="119113" y="159816"/>
                </a:lnTo>
                <a:lnTo>
                  <a:pt x="134315" y="151853"/>
                </a:lnTo>
                <a:lnTo>
                  <a:pt x="148259" y="140919"/>
                </a:lnTo>
                <a:close/>
              </a:path>
              <a:path w="687705" h="166369">
                <a:moveTo>
                  <a:pt x="316674" y="83172"/>
                </a:moveTo>
                <a:lnTo>
                  <a:pt x="310705" y="50838"/>
                </a:lnTo>
                <a:lnTo>
                  <a:pt x="301726" y="36893"/>
                </a:lnTo>
                <a:lnTo>
                  <a:pt x="293700" y="24396"/>
                </a:lnTo>
                <a:lnTo>
                  <a:pt x="271983" y="9906"/>
                </a:lnTo>
                <a:lnTo>
                  <a:pt x="271983" y="83172"/>
                </a:lnTo>
                <a:lnTo>
                  <a:pt x="269290" y="101523"/>
                </a:lnTo>
                <a:lnTo>
                  <a:pt x="261467" y="116192"/>
                </a:lnTo>
                <a:lnTo>
                  <a:pt x="248881" y="125933"/>
                </a:lnTo>
                <a:lnTo>
                  <a:pt x="231889" y="129463"/>
                </a:lnTo>
                <a:lnTo>
                  <a:pt x="215023" y="125933"/>
                </a:lnTo>
                <a:lnTo>
                  <a:pt x="202501" y="116192"/>
                </a:lnTo>
                <a:lnTo>
                  <a:pt x="194703" y="101523"/>
                </a:lnTo>
                <a:lnTo>
                  <a:pt x="192024" y="83172"/>
                </a:lnTo>
                <a:lnTo>
                  <a:pt x="194678" y="64820"/>
                </a:lnTo>
                <a:lnTo>
                  <a:pt x="202412" y="50152"/>
                </a:lnTo>
                <a:lnTo>
                  <a:pt x="214922" y="40411"/>
                </a:lnTo>
                <a:lnTo>
                  <a:pt x="231889" y="36893"/>
                </a:lnTo>
                <a:lnTo>
                  <a:pt x="248983" y="40411"/>
                </a:lnTo>
                <a:lnTo>
                  <a:pt x="261556" y="50152"/>
                </a:lnTo>
                <a:lnTo>
                  <a:pt x="269328" y="64820"/>
                </a:lnTo>
                <a:lnTo>
                  <a:pt x="271983" y="83172"/>
                </a:lnTo>
                <a:lnTo>
                  <a:pt x="271983" y="9906"/>
                </a:lnTo>
                <a:lnTo>
                  <a:pt x="266979" y="6553"/>
                </a:lnTo>
                <a:lnTo>
                  <a:pt x="231889" y="0"/>
                </a:lnTo>
                <a:lnTo>
                  <a:pt x="196888" y="6553"/>
                </a:lnTo>
                <a:lnTo>
                  <a:pt x="170167" y="24396"/>
                </a:lnTo>
                <a:lnTo>
                  <a:pt x="153098" y="50838"/>
                </a:lnTo>
                <a:lnTo>
                  <a:pt x="147104" y="83172"/>
                </a:lnTo>
                <a:lnTo>
                  <a:pt x="153073" y="115506"/>
                </a:lnTo>
                <a:lnTo>
                  <a:pt x="170078" y="141947"/>
                </a:lnTo>
                <a:lnTo>
                  <a:pt x="196799" y="159791"/>
                </a:lnTo>
                <a:lnTo>
                  <a:pt x="231889" y="166344"/>
                </a:lnTo>
                <a:lnTo>
                  <a:pt x="267081" y="159791"/>
                </a:lnTo>
                <a:lnTo>
                  <a:pt x="293776" y="141947"/>
                </a:lnTo>
                <a:lnTo>
                  <a:pt x="301790" y="129463"/>
                </a:lnTo>
                <a:lnTo>
                  <a:pt x="310743" y="115506"/>
                </a:lnTo>
                <a:lnTo>
                  <a:pt x="316674" y="83172"/>
                </a:lnTo>
                <a:close/>
              </a:path>
              <a:path w="687705" h="166369">
                <a:moveTo>
                  <a:pt x="471563" y="163372"/>
                </a:moveTo>
                <a:lnTo>
                  <a:pt x="446189" y="106540"/>
                </a:lnTo>
                <a:lnTo>
                  <a:pt x="442925" y="99212"/>
                </a:lnTo>
                <a:lnTo>
                  <a:pt x="455079" y="91211"/>
                </a:lnTo>
                <a:lnTo>
                  <a:pt x="463486" y="80962"/>
                </a:lnTo>
                <a:lnTo>
                  <a:pt x="465759" y="75387"/>
                </a:lnTo>
                <a:lnTo>
                  <a:pt x="468376" y="68961"/>
                </a:lnTo>
                <a:lnTo>
                  <a:pt x="469963" y="55676"/>
                </a:lnTo>
                <a:lnTo>
                  <a:pt x="466839" y="37350"/>
                </a:lnTo>
                <a:lnTo>
                  <a:pt x="466610" y="36029"/>
                </a:lnTo>
                <a:lnTo>
                  <a:pt x="455549" y="19177"/>
                </a:lnTo>
                <a:lnTo>
                  <a:pt x="435254" y="7404"/>
                </a:lnTo>
                <a:lnTo>
                  <a:pt x="425513" y="6019"/>
                </a:lnTo>
                <a:lnTo>
                  <a:pt x="425513" y="56362"/>
                </a:lnTo>
                <a:lnTo>
                  <a:pt x="424014" y="64554"/>
                </a:lnTo>
                <a:lnTo>
                  <a:pt x="419696" y="70510"/>
                </a:lnTo>
                <a:lnTo>
                  <a:pt x="412851" y="74155"/>
                </a:lnTo>
                <a:lnTo>
                  <a:pt x="403745" y="75387"/>
                </a:lnTo>
                <a:lnTo>
                  <a:pt x="376478" y="75387"/>
                </a:lnTo>
                <a:lnTo>
                  <a:pt x="376478" y="37350"/>
                </a:lnTo>
                <a:lnTo>
                  <a:pt x="403745" y="37350"/>
                </a:lnTo>
                <a:lnTo>
                  <a:pt x="412648" y="38519"/>
                </a:lnTo>
                <a:lnTo>
                  <a:pt x="419519" y="42037"/>
                </a:lnTo>
                <a:lnTo>
                  <a:pt x="423938" y="47980"/>
                </a:lnTo>
                <a:lnTo>
                  <a:pt x="425513" y="56362"/>
                </a:lnTo>
                <a:lnTo>
                  <a:pt x="425513" y="6019"/>
                </a:lnTo>
                <a:lnTo>
                  <a:pt x="404202" y="2971"/>
                </a:lnTo>
                <a:lnTo>
                  <a:pt x="332028" y="2971"/>
                </a:lnTo>
                <a:lnTo>
                  <a:pt x="332028" y="163372"/>
                </a:lnTo>
                <a:lnTo>
                  <a:pt x="376478" y="163372"/>
                </a:lnTo>
                <a:lnTo>
                  <a:pt x="376478" y="106540"/>
                </a:lnTo>
                <a:lnTo>
                  <a:pt x="403517" y="106540"/>
                </a:lnTo>
                <a:lnTo>
                  <a:pt x="424599" y="163372"/>
                </a:lnTo>
                <a:lnTo>
                  <a:pt x="471563" y="163372"/>
                </a:lnTo>
                <a:close/>
              </a:path>
              <a:path w="687705" h="166369">
                <a:moveTo>
                  <a:pt x="632421" y="2971"/>
                </a:moveTo>
                <a:lnTo>
                  <a:pt x="584758" y="2971"/>
                </a:lnTo>
                <a:lnTo>
                  <a:pt x="552221" y="111125"/>
                </a:lnTo>
                <a:lnTo>
                  <a:pt x="551764" y="111125"/>
                </a:lnTo>
                <a:lnTo>
                  <a:pt x="519455" y="2971"/>
                </a:lnTo>
                <a:lnTo>
                  <a:pt x="471792" y="2971"/>
                </a:lnTo>
                <a:lnTo>
                  <a:pt x="527697" y="163372"/>
                </a:lnTo>
                <a:lnTo>
                  <a:pt x="576503" y="163372"/>
                </a:lnTo>
                <a:lnTo>
                  <a:pt x="632421" y="2971"/>
                </a:lnTo>
                <a:close/>
              </a:path>
              <a:path w="687705" h="166369">
                <a:moveTo>
                  <a:pt x="687425" y="2971"/>
                </a:moveTo>
                <a:lnTo>
                  <a:pt x="642975" y="2971"/>
                </a:lnTo>
                <a:lnTo>
                  <a:pt x="642975" y="163372"/>
                </a:lnTo>
                <a:lnTo>
                  <a:pt x="687425" y="163372"/>
                </a:lnTo>
                <a:lnTo>
                  <a:pt x="687425" y="2971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895059" y="686251"/>
            <a:ext cx="143662" cy="160400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071956" y="683272"/>
            <a:ext cx="290769" cy="166357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178083" y="910389"/>
            <a:ext cx="141147" cy="163372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346498" y="910389"/>
            <a:ext cx="143662" cy="16040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525460" y="910387"/>
            <a:ext cx="342324" cy="160403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1895055" y="907414"/>
            <a:ext cx="344170" cy="166370"/>
          </a:xfrm>
          <a:custGeom>
            <a:avLst/>
            <a:gdLst/>
            <a:ahLst/>
            <a:cxnLst/>
            <a:rect l="l" t="t" r="r" b="b"/>
            <a:pathLst>
              <a:path w="344169" h="166369">
                <a:moveTo>
                  <a:pt x="139534" y="163385"/>
                </a:moveTo>
                <a:lnTo>
                  <a:pt x="114173" y="106553"/>
                </a:lnTo>
                <a:lnTo>
                  <a:pt x="110896" y="99225"/>
                </a:lnTo>
                <a:lnTo>
                  <a:pt x="123050" y="91224"/>
                </a:lnTo>
                <a:lnTo>
                  <a:pt x="131470" y="80975"/>
                </a:lnTo>
                <a:lnTo>
                  <a:pt x="133743" y="75387"/>
                </a:lnTo>
                <a:lnTo>
                  <a:pt x="136359" y="68961"/>
                </a:lnTo>
                <a:lnTo>
                  <a:pt x="137934" y="55689"/>
                </a:lnTo>
                <a:lnTo>
                  <a:pt x="134810" y="37350"/>
                </a:lnTo>
                <a:lnTo>
                  <a:pt x="134594" y="36042"/>
                </a:lnTo>
                <a:lnTo>
                  <a:pt x="123532" y="19189"/>
                </a:lnTo>
                <a:lnTo>
                  <a:pt x="103238" y="7416"/>
                </a:lnTo>
                <a:lnTo>
                  <a:pt x="93484" y="6032"/>
                </a:lnTo>
                <a:lnTo>
                  <a:pt x="93484" y="56375"/>
                </a:lnTo>
                <a:lnTo>
                  <a:pt x="91986" y="64566"/>
                </a:lnTo>
                <a:lnTo>
                  <a:pt x="87668" y="70510"/>
                </a:lnTo>
                <a:lnTo>
                  <a:pt x="80822" y="74155"/>
                </a:lnTo>
                <a:lnTo>
                  <a:pt x="71716" y="75387"/>
                </a:lnTo>
                <a:lnTo>
                  <a:pt x="44450" y="75387"/>
                </a:lnTo>
                <a:lnTo>
                  <a:pt x="44450" y="37350"/>
                </a:lnTo>
                <a:lnTo>
                  <a:pt x="71716" y="37350"/>
                </a:lnTo>
                <a:lnTo>
                  <a:pt x="80632" y="38519"/>
                </a:lnTo>
                <a:lnTo>
                  <a:pt x="87503" y="42049"/>
                </a:lnTo>
                <a:lnTo>
                  <a:pt x="91922" y="47993"/>
                </a:lnTo>
                <a:lnTo>
                  <a:pt x="93484" y="56375"/>
                </a:lnTo>
                <a:lnTo>
                  <a:pt x="93484" y="6032"/>
                </a:lnTo>
                <a:lnTo>
                  <a:pt x="72174" y="2984"/>
                </a:lnTo>
                <a:lnTo>
                  <a:pt x="0" y="2984"/>
                </a:lnTo>
                <a:lnTo>
                  <a:pt x="0" y="163385"/>
                </a:lnTo>
                <a:lnTo>
                  <a:pt x="44450" y="163385"/>
                </a:lnTo>
                <a:lnTo>
                  <a:pt x="44450" y="106553"/>
                </a:lnTo>
                <a:lnTo>
                  <a:pt x="71488" y="106553"/>
                </a:lnTo>
                <a:lnTo>
                  <a:pt x="92570" y="163385"/>
                </a:lnTo>
                <a:lnTo>
                  <a:pt x="139534" y="163385"/>
                </a:lnTo>
                <a:close/>
              </a:path>
              <a:path w="344169" h="166369">
                <a:moveTo>
                  <a:pt x="280682" y="115938"/>
                </a:moveTo>
                <a:lnTo>
                  <a:pt x="267906" y="82715"/>
                </a:lnTo>
                <a:lnTo>
                  <a:pt x="239788" y="67678"/>
                </a:lnTo>
                <a:lnTo>
                  <a:pt x="211670" y="60159"/>
                </a:lnTo>
                <a:lnTo>
                  <a:pt x="198894" y="49491"/>
                </a:lnTo>
                <a:lnTo>
                  <a:pt x="198894" y="43078"/>
                </a:lnTo>
                <a:lnTo>
                  <a:pt x="205295" y="38265"/>
                </a:lnTo>
                <a:lnTo>
                  <a:pt x="216522" y="38265"/>
                </a:lnTo>
                <a:lnTo>
                  <a:pt x="226110" y="38811"/>
                </a:lnTo>
                <a:lnTo>
                  <a:pt x="236296" y="40614"/>
                </a:lnTo>
                <a:lnTo>
                  <a:pt x="247078" y="43865"/>
                </a:lnTo>
                <a:lnTo>
                  <a:pt x="258457" y="48806"/>
                </a:lnTo>
                <a:lnTo>
                  <a:pt x="274497" y="14668"/>
                </a:lnTo>
                <a:lnTo>
                  <a:pt x="259384" y="8407"/>
                </a:lnTo>
                <a:lnTo>
                  <a:pt x="244462" y="3810"/>
                </a:lnTo>
                <a:lnTo>
                  <a:pt x="229489" y="965"/>
                </a:lnTo>
                <a:lnTo>
                  <a:pt x="214236" y="0"/>
                </a:lnTo>
                <a:lnTo>
                  <a:pt x="188341" y="3975"/>
                </a:lnTo>
                <a:lnTo>
                  <a:pt x="169125" y="14757"/>
                </a:lnTo>
                <a:lnTo>
                  <a:pt x="157175" y="30645"/>
                </a:lnTo>
                <a:lnTo>
                  <a:pt x="153060" y="49949"/>
                </a:lnTo>
                <a:lnTo>
                  <a:pt x="165849" y="82867"/>
                </a:lnTo>
                <a:lnTo>
                  <a:pt x="193967" y="97891"/>
                </a:lnTo>
                <a:lnTo>
                  <a:pt x="222084" y="105625"/>
                </a:lnTo>
                <a:lnTo>
                  <a:pt x="234861" y="116624"/>
                </a:lnTo>
                <a:lnTo>
                  <a:pt x="234861" y="123507"/>
                </a:lnTo>
                <a:lnTo>
                  <a:pt x="227761" y="127863"/>
                </a:lnTo>
                <a:lnTo>
                  <a:pt x="216077" y="127863"/>
                </a:lnTo>
                <a:lnTo>
                  <a:pt x="204952" y="126809"/>
                </a:lnTo>
                <a:lnTo>
                  <a:pt x="193243" y="123850"/>
                </a:lnTo>
                <a:lnTo>
                  <a:pt x="181495" y="119354"/>
                </a:lnTo>
                <a:lnTo>
                  <a:pt x="170243" y="113652"/>
                </a:lnTo>
                <a:lnTo>
                  <a:pt x="149390" y="147789"/>
                </a:lnTo>
                <a:lnTo>
                  <a:pt x="162979" y="154851"/>
                </a:lnTo>
                <a:lnTo>
                  <a:pt x="179501" y="160769"/>
                </a:lnTo>
                <a:lnTo>
                  <a:pt x="197700" y="164846"/>
                </a:lnTo>
                <a:lnTo>
                  <a:pt x="216306" y="166357"/>
                </a:lnTo>
                <a:lnTo>
                  <a:pt x="244449" y="162445"/>
                </a:lnTo>
                <a:lnTo>
                  <a:pt x="264566" y="151714"/>
                </a:lnTo>
                <a:lnTo>
                  <a:pt x="276656" y="135712"/>
                </a:lnTo>
                <a:lnTo>
                  <a:pt x="280682" y="115938"/>
                </a:lnTo>
                <a:close/>
              </a:path>
              <a:path w="344169" h="166369">
                <a:moveTo>
                  <a:pt x="343700" y="2971"/>
                </a:moveTo>
                <a:lnTo>
                  <a:pt x="299250" y="2971"/>
                </a:lnTo>
                <a:lnTo>
                  <a:pt x="299250" y="163372"/>
                </a:lnTo>
                <a:lnTo>
                  <a:pt x="343700" y="163372"/>
                </a:lnTo>
                <a:lnTo>
                  <a:pt x="343700" y="2971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2252053" y="909980"/>
            <a:ext cx="281305" cy="161290"/>
          </a:xfrm>
          <a:custGeom>
            <a:avLst/>
            <a:gdLst/>
            <a:ahLst/>
            <a:cxnLst/>
            <a:rect l="l" t="t" r="r" b="b"/>
            <a:pathLst>
              <a:path w="281305" h="161290">
                <a:moveTo>
                  <a:pt x="280695" y="406"/>
                </a:moveTo>
                <a:lnTo>
                  <a:pt x="230505" y="406"/>
                </a:lnTo>
                <a:lnTo>
                  <a:pt x="199339" y="52654"/>
                </a:lnTo>
                <a:lnTo>
                  <a:pt x="198882" y="52654"/>
                </a:lnTo>
                <a:lnTo>
                  <a:pt x="167487" y="406"/>
                </a:lnTo>
                <a:lnTo>
                  <a:pt x="143891" y="406"/>
                </a:lnTo>
                <a:lnTo>
                  <a:pt x="143891" y="0"/>
                </a:lnTo>
                <a:lnTo>
                  <a:pt x="0" y="0"/>
                </a:lnTo>
                <a:lnTo>
                  <a:pt x="0" y="39370"/>
                </a:lnTo>
                <a:lnTo>
                  <a:pt x="49949" y="39370"/>
                </a:lnTo>
                <a:lnTo>
                  <a:pt x="49949" y="161290"/>
                </a:lnTo>
                <a:lnTo>
                  <a:pt x="93941" y="161290"/>
                </a:lnTo>
                <a:lnTo>
                  <a:pt x="93941" y="39370"/>
                </a:lnTo>
                <a:lnTo>
                  <a:pt x="141046" y="39370"/>
                </a:lnTo>
                <a:lnTo>
                  <a:pt x="176428" y="96875"/>
                </a:lnTo>
                <a:lnTo>
                  <a:pt x="176428" y="160794"/>
                </a:lnTo>
                <a:lnTo>
                  <a:pt x="221335" y="160794"/>
                </a:lnTo>
                <a:lnTo>
                  <a:pt x="221335" y="96875"/>
                </a:lnTo>
                <a:lnTo>
                  <a:pt x="280695" y="406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638009" y="630072"/>
            <a:ext cx="444500" cy="537210"/>
          </a:xfrm>
          <a:custGeom>
            <a:avLst/>
            <a:gdLst/>
            <a:ahLst/>
            <a:cxnLst/>
            <a:rect l="l" t="t" r="r" b="b"/>
            <a:pathLst>
              <a:path w="444500" h="537210">
                <a:moveTo>
                  <a:pt x="251066" y="489686"/>
                </a:moveTo>
                <a:lnTo>
                  <a:pt x="227063" y="465696"/>
                </a:lnTo>
                <a:lnTo>
                  <a:pt x="156159" y="536587"/>
                </a:lnTo>
                <a:lnTo>
                  <a:pt x="204165" y="536587"/>
                </a:lnTo>
                <a:lnTo>
                  <a:pt x="251066" y="489686"/>
                </a:lnTo>
                <a:close/>
              </a:path>
              <a:path w="444500" h="537210">
                <a:moveTo>
                  <a:pt x="443992" y="504571"/>
                </a:moveTo>
                <a:lnTo>
                  <a:pt x="340944" y="401497"/>
                </a:lnTo>
                <a:lnTo>
                  <a:pt x="315912" y="376453"/>
                </a:lnTo>
                <a:lnTo>
                  <a:pt x="315925" y="344424"/>
                </a:lnTo>
                <a:lnTo>
                  <a:pt x="315950" y="298716"/>
                </a:lnTo>
                <a:lnTo>
                  <a:pt x="314934" y="290588"/>
                </a:lnTo>
                <a:lnTo>
                  <a:pt x="312166" y="282003"/>
                </a:lnTo>
                <a:lnTo>
                  <a:pt x="308051" y="273964"/>
                </a:lnTo>
                <a:lnTo>
                  <a:pt x="303009" y="267487"/>
                </a:lnTo>
                <a:lnTo>
                  <a:pt x="283883" y="248373"/>
                </a:lnTo>
                <a:lnTo>
                  <a:pt x="283883" y="312407"/>
                </a:lnTo>
                <a:lnTo>
                  <a:pt x="283883" y="344424"/>
                </a:lnTo>
                <a:lnTo>
                  <a:pt x="192303" y="252831"/>
                </a:lnTo>
                <a:lnTo>
                  <a:pt x="187960" y="242341"/>
                </a:lnTo>
                <a:lnTo>
                  <a:pt x="187947" y="216458"/>
                </a:lnTo>
                <a:lnTo>
                  <a:pt x="283883" y="312407"/>
                </a:lnTo>
                <a:lnTo>
                  <a:pt x="283883" y="248373"/>
                </a:lnTo>
                <a:lnTo>
                  <a:pt x="251968" y="216458"/>
                </a:lnTo>
                <a:lnTo>
                  <a:pt x="183261" y="147764"/>
                </a:lnTo>
                <a:lnTo>
                  <a:pt x="179743" y="142468"/>
                </a:lnTo>
                <a:lnTo>
                  <a:pt x="178574" y="136436"/>
                </a:lnTo>
                <a:lnTo>
                  <a:pt x="179743" y="130416"/>
                </a:lnTo>
                <a:lnTo>
                  <a:pt x="183261" y="125120"/>
                </a:lnTo>
                <a:lnTo>
                  <a:pt x="219849" y="88506"/>
                </a:lnTo>
                <a:lnTo>
                  <a:pt x="331876" y="88404"/>
                </a:lnTo>
                <a:lnTo>
                  <a:pt x="328828" y="77012"/>
                </a:lnTo>
                <a:lnTo>
                  <a:pt x="322795" y="66408"/>
                </a:lnTo>
                <a:lnTo>
                  <a:pt x="314477" y="57619"/>
                </a:lnTo>
                <a:lnTo>
                  <a:pt x="304546" y="51663"/>
                </a:lnTo>
                <a:lnTo>
                  <a:pt x="181495" y="2451"/>
                </a:lnTo>
                <a:lnTo>
                  <a:pt x="170053" y="0"/>
                </a:lnTo>
                <a:lnTo>
                  <a:pt x="157797" y="914"/>
                </a:lnTo>
                <a:lnTo>
                  <a:pt x="45021" y="103136"/>
                </a:lnTo>
                <a:lnTo>
                  <a:pt x="15011" y="144691"/>
                </a:lnTo>
                <a:lnTo>
                  <a:pt x="0" y="191833"/>
                </a:lnTo>
                <a:lnTo>
                  <a:pt x="0" y="240842"/>
                </a:lnTo>
                <a:lnTo>
                  <a:pt x="15011" y="287985"/>
                </a:lnTo>
                <a:lnTo>
                  <a:pt x="45021" y="329539"/>
                </a:lnTo>
                <a:lnTo>
                  <a:pt x="163918" y="448437"/>
                </a:lnTo>
                <a:lnTo>
                  <a:pt x="75780" y="536587"/>
                </a:lnTo>
                <a:lnTo>
                  <a:pt x="123774" y="536587"/>
                </a:lnTo>
                <a:lnTo>
                  <a:pt x="210870" y="449503"/>
                </a:lnTo>
                <a:lnTo>
                  <a:pt x="178879" y="417512"/>
                </a:lnTo>
                <a:lnTo>
                  <a:pt x="194881" y="401497"/>
                </a:lnTo>
                <a:lnTo>
                  <a:pt x="284962" y="491566"/>
                </a:lnTo>
                <a:lnTo>
                  <a:pt x="316191" y="504520"/>
                </a:lnTo>
                <a:lnTo>
                  <a:pt x="443992" y="504571"/>
                </a:lnTo>
                <a:close/>
              </a:path>
            </a:pathLst>
          </a:custGeom>
          <a:solidFill>
            <a:srgbClr val="1A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bg object 28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903789" y="633410"/>
            <a:ext cx="135204" cy="137198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633730" y="1214678"/>
            <a:ext cx="416559" cy="48260"/>
          </a:xfrm>
          <a:custGeom>
            <a:avLst/>
            <a:gdLst/>
            <a:ahLst/>
            <a:cxnLst/>
            <a:rect l="l" t="t" r="r" b="b"/>
            <a:pathLst>
              <a:path w="416559" h="48259">
                <a:moveTo>
                  <a:pt x="416242" y="0"/>
                </a:moveTo>
                <a:lnTo>
                  <a:pt x="0" y="0"/>
                </a:lnTo>
                <a:lnTo>
                  <a:pt x="0" y="47980"/>
                </a:lnTo>
                <a:lnTo>
                  <a:pt x="416242" y="47980"/>
                </a:lnTo>
                <a:lnTo>
                  <a:pt x="416242" y="0"/>
                </a:lnTo>
                <a:close/>
              </a:path>
            </a:pathLst>
          </a:custGeom>
          <a:solidFill>
            <a:srgbClr val="BF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7299" y="2070773"/>
            <a:ext cx="5668251" cy="1381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A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64002" y="8806508"/>
            <a:ext cx="1267238" cy="1267289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06009" y="9823507"/>
            <a:ext cx="462003" cy="46202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01837" y="8499707"/>
            <a:ext cx="462003" cy="462029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947298" y="2646772"/>
            <a:ext cx="5497951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20" dirty="0"/>
              <a:t>title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Location</a:t>
            </a:r>
            <a:endParaRPr sz="4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364002" y="8806508"/>
            <a:ext cx="1267460" cy="1267460"/>
            <a:chOff x="5364002" y="8806508"/>
            <a:chExt cx="1267460" cy="1267460"/>
          </a:xfrm>
        </p:grpSpPr>
        <p:sp>
          <p:nvSpPr>
            <p:cNvPr id="3" name="object 3"/>
            <p:cNvSpPr/>
            <p:nvPr/>
          </p:nvSpPr>
          <p:spPr>
            <a:xfrm>
              <a:off x="5700353" y="9479171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5" h="594995">
                  <a:moveTo>
                    <a:pt x="171182" y="171208"/>
                  </a:moveTo>
                  <a:lnTo>
                    <a:pt x="133585" y="203094"/>
                  </a:lnTo>
                  <a:lnTo>
                    <a:pt x="92433" y="227730"/>
                  </a:lnTo>
                  <a:lnTo>
                    <a:pt x="48599" y="245078"/>
                  </a:lnTo>
                  <a:lnTo>
                    <a:pt x="2958" y="255104"/>
                  </a:lnTo>
                  <a:lnTo>
                    <a:pt x="0" y="300070"/>
                  </a:lnTo>
                  <a:lnTo>
                    <a:pt x="3834" y="344987"/>
                  </a:lnTo>
                  <a:lnTo>
                    <a:pt x="14460" y="389020"/>
                  </a:lnTo>
                  <a:lnTo>
                    <a:pt x="31872" y="431329"/>
                  </a:lnTo>
                  <a:lnTo>
                    <a:pt x="56068" y="471077"/>
                  </a:lnTo>
                  <a:lnTo>
                    <a:pt x="87045" y="507428"/>
                  </a:lnTo>
                  <a:lnTo>
                    <a:pt x="123896" y="538779"/>
                  </a:lnTo>
                  <a:lnTo>
                    <a:pt x="164215" y="563171"/>
                  </a:lnTo>
                  <a:lnTo>
                    <a:pt x="207141" y="580607"/>
                  </a:lnTo>
                  <a:lnTo>
                    <a:pt x="251813" y="591092"/>
                  </a:lnTo>
                  <a:lnTo>
                    <a:pt x="297369" y="594626"/>
                  </a:lnTo>
                  <a:lnTo>
                    <a:pt x="342844" y="591144"/>
                  </a:lnTo>
                  <a:lnTo>
                    <a:pt x="387465" y="580696"/>
                  </a:lnTo>
                  <a:lnTo>
                    <a:pt x="430363" y="563282"/>
                  </a:lnTo>
                  <a:lnTo>
                    <a:pt x="470674" y="538902"/>
                  </a:lnTo>
                  <a:lnTo>
                    <a:pt x="507529" y="507555"/>
                  </a:lnTo>
                  <a:lnTo>
                    <a:pt x="534698" y="475653"/>
                  </a:lnTo>
                  <a:lnTo>
                    <a:pt x="297242" y="475653"/>
                  </a:lnTo>
                  <a:lnTo>
                    <a:pt x="280155" y="474785"/>
                  </a:lnTo>
                  <a:lnTo>
                    <a:pt x="230072" y="462534"/>
                  </a:lnTo>
                  <a:lnTo>
                    <a:pt x="184627" y="435646"/>
                  </a:lnTo>
                  <a:lnTo>
                    <a:pt x="148255" y="395451"/>
                  </a:lnTo>
                  <a:lnTo>
                    <a:pt x="122213" y="331376"/>
                  </a:lnTo>
                  <a:lnTo>
                    <a:pt x="118963" y="297281"/>
                  </a:lnTo>
                  <a:lnTo>
                    <a:pt x="119717" y="280293"/>
                  </a:lnTo>
                  <a:lnTo>
                    <a:pt x="132038" y="230211"/>
                  </a:lnTo>
                  <a:lnTo>
                    <a:pt x="158904" y="184767"/>
                  </a:lnTo>
                  <a:lnTo>
                    <a:pt x="171182" y="171208"/>
                  </a:lnTo>
                  <a:close/>
                </a:path>
                <a:path w="594995" h="594995">
                  <a:moveTo>
                    <a:pt x="423392" y="171094"/>
                  </a:moveTo>
                  <a:lnTo>
                    <a:pt x="446253" y="199204"/>
                  </a:lnTo>
                  <a:lnTo>
                    <a:pt x="462554" y="230211"/>
                  </a:lnTo>
                  <a:lnTo>
                    <a:pt x="472357" y="263254"/>
                  </a:lnTo>
                  <a:lnTo>
                    <a:pt x="475623" y="297357"/>
                  </a:lnTo>
                  <a:lnTo>
                    <a:pt x="474813" y="314398"/>
                  </a:lnTo>
                  <a:lnTo>
                    <a:pt x="462622" y="364528"/>
                  </a:lnTo>
                  <a:lnTo>
                    <a:pt x="435676" y="409860"/>
                  </a:lnTo>
                  <a:lnTo>
                    <a:pt x="395417" y="446308"/>
                  </a:lnTo>
                  <a:lnTo>
                    <a:pt x="331325" y="472442"/>
                  </a:lnTo>
                  <a:lnTo>
                    <a:pt x="297242" y="475653"/>
                  </a:lnTo>
                  <a:lnTo>
                    <a:pt x="534698" y="475653"/>
                  </a:lnTo>
                  <a:lnTo>
                    <a:pt x="562703" y="431424"/>
                  </a:lnTo>
                  <a:lnTo>
                    <a:pt x="580122" y="389112"/>
                  </a:lnTo>
                  <a:lnTo>
                    <a:pt x="590755" y="345082"/>
                  </a:lnTo>
                  <a:lnTo>
                    <a:pt x="594597" y="300173"/>
                  </a:lnTo>
                  <a:lnTo>
                    <a:pt x="591641" y="255219"/>
                  </a:lnTo>
                  <a:lnTo>
                    <a:pt x="546000" y="245060"/>
                  </a:lnTo>
                  <a:lnTo>
                    <a:pt x="502154" y="227653"/>
                  </a:lnTo>
                  <a:lnTo>
                    <a:pt x="460989" y="202998"/>
                  </a:lnTo>
                  <a:lnTo>
                    <a:pt x="423392" y="171094"/>
                  </a:lnTo>
                  <a:close/>
                </a:path>
                <a:path w="594995" h="594995">
                  <a:moveTo>
                    <a:pt x="297242" y="0"/>
                  </a:moveTo>
                  <a:lnTo>
                    <a:pt x="255104" y="2959"/>
                  </a:lnTo>
                  <a:lnTo>
                    <a:pt x="245061" y="48600"/>
                  </a:lnTo>
                  <a:lnTo>
                    <a:pt x="227712" y="92446"/>
                  </a:lnTo>
                  <a:lnTo>
                    <a:pt x="203078" y="133611"/>
                  </a:lnTo>
                  <a:lnTo>
                    <a:pt x="171182" y="171208"/>
                  </a:lnTo>
                  <a:lnTo>
                    <a:pt x="199161" y="148339"/>
                  </a:lnTo>
                  <a:lnTo>
                    <a:pt x="230208" y="131994"/>
                  </a:lnTo>
                  <a:lnTo>
                    <a:pt x="263203" y="122188"/>
                  </a:lnTo>
                  <a:lnTo>
                    <a:pt x="297242" y="118859"/>
                  </a:lnTo>
                  <a:lnTo>
                    <a:pt x="382732" y="118859"/>
                  </a:lnTo>
                  <a:lnTo>
                    <a:pt x="366856" y="92355"/>
                  </a:lnTo>
                  <a:lnTo>
                    <a:pt x="349473" y="48545"/>
                  </a:lnTo>
                  <a:lnTo>
                    <a:pt x="339381" y="2959"/>
                  </a:lnTo>
                  <a:lnTo>
                    <a:pt x="328873" y="1693"/>
                  </a:lnTo>
                  <a:lnTo>
                    <a:pt x="318317" y="765"/>
                  </a:lnTo>
                  <a:lnTo>
                    <a:pt x="307757" y="194"/>
                  </a:lnTo>
                  <a:lnTo>
                    <a:pt x="297242" y="0"/>
                  </a:lnTo>
                  <a:close/>
                </a:path>
                <a:path w="594995" h="594995">
                  <a:moveTo>
                    <a:pt x="382732" y="118859"/>
                  </a:moveTo>
                  <a:lnTo>
                    <a:pt x="297242" y="118859"/>
                  </a:lnTo>
                  <a:lnTo>
                    <a:pt x="331313" y="122190"/>
                  </a:lnTo>
                  <a:lnTo>
                    <a:pt x="364369" y="132008"/>
                  </a:lnTo>
                  <a:lnTo>
                    <a:pt x="395364" y="148291"/>
                  </a:lnTo>
                  <a:lnTo>
                    <a:pt x="423392" y="171094"/>
                  </a:lnTo>
                  <a:lnTo>
                    <a:pt x="391504" y="133502"/>
                  </a:lnTo>
                  <a:lnTo>
                    <a:pt x="382732" y="118859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363997" y="9142819"/>
              <a:ext cx="1267460" cy="594995"/>
            </a:xfrm>
            <a:custGeom>
              <a:avLst/>
              <a:gdLst/>
              <a:ahLst/>
              <a:cxnLst/>
              <a:rect l="l" t="t" r="r" b="b"/>
              <a:pathLst>
                <a:path w="1267459" h="594995">
                  <a:moveTo>
                    <a:pt x="423430" y="171107"/>
                  </a:moveTo>
                  <a:lnTo>
                    <a:pt x="391515" y="133515"/>
                  </a:lnTo>
                  <a:lnTo>
                    <a:pt x="366877" y="92367"/>
                  </a:lnTo>
                  <a:lnTo>
                    <a:pt x="349504" y="48564"/>
                  </a:lnTo>
                  <a:lnTo>
                    <a:pt x="339407" y="2984"/>
                  </a:lnTo>
                  <a:lnTo>
                    <a:pt x="328904" y="1714"/>
                  </a:lnTo>
                  <a:lnTo>
                    <a:pt x="318350" y="787"/>
                  </a:lnTo>
                  <a:lnTo>
                    <a:pt x="307797" y="215"/>
                  </a:lnTo>
                  <a:lnTo>
                    <a:pt x="297281" y="25"/>
                  </a:lnTo>
                  <a:lnTo>
                    <a:pt x="251777" y="3505"/>
                  </a:lnTo>
                  <a:lnTo>
                    <a:pt x="207137" y="13957"/>
                  </a:lnTo>
                  <a:lnTo>
                    <a:pt x="164236" y="31369"/>
                  </a:lnTo>
                  <a:lnTo>
                    <a:pt x="123926" y="55753"/>
                  </a:lnTo>
                  <a:lnTo>
                    <a:pt x="87083" y="87109"/>
                  </a:lnTo>
                  <a:lnTo>
                    <a:pt x="55727" y="123952"/>
                  </a:lnTo>
                  <a:lnTo>
                    <a:pt x="31343" y="164261"/>
                  </a:lnTo>
                  <a:lnTo>
                    <a:pt x="13931" y="207162"/>
                  </a:lnTo>
                  <a:lnTo>
                    <a:pt x="3479" y="251790"/>
                  </a:lnTo>
                  <a:lnTo>
                    <a:pt x="0" y="297256"/>
                  </a:lnTo>
                  <a:lnTo>
                    <a:pt x="3479" y="342773"/>
                  </a:lnTo>
                  <a:lnTo>
                    <a:pt x="13931" y="387400"/>
                  </a:lnTo>
                  <a:lnTo>
                    <a:pt x="31343" y="430301"/>
                  </a:lnTo>
                  <a:lnTo>
                    <a:pt x="55727" y="470598"/>
                  </a:lnTo>
                  <a:lnTo>
                    <a:pt x="87083" y="507453"/>
                  </a:lnTo>
                  <a:lnTo>
                    <a:pt x="123926" y="538797"/>
                  </a:lnTo>
                  <a:lnTo>
                    <a:pt x="164236" y="563181"/>
                  </a:lnTo>
                  <a:lnTo>
                    <a:pt x="207137" y="580593"/>
                  </a:lnTo>
                  <a:lnTo>
                    <a:pt x="251777" y="591032"/>
                  </a:lnTo>
                  <a:lnTo>
                    <a:pt x="297281" y="594525"/>
                  </a:lnTo>
                  <a:lnTo>
                    <a:pt x="307822" y="594385"/>
                  </a:lnTo>
                  <a:lnTo>
                    <a:pt x="318363" y="593788"/>
                  </a:lnTo>
                  <a:lnTo>
                    <a:pt x="328866" y="592810"/>
                  </a:lnTo>
                  <a:lnTo>
                    <a:pt x="339293" y="591464"/>
                  </a:lnTo>
                  <a:lnTo>
                    <a:pt x="349453" y="545934"/>
                  </a:lnTo>
                  <a:lnTo>
                    <a:pt x="366864" y="502158"/>
                  </a:lnTo>
                  <a:lnTo>
                    <a:pt x="382752" y="475665"/>
                  </a:lnTo>
                  <a:lnTo>
                    <a:pt x="391515" y="461035"/>
                  </a:lnTo>
                  <a:lnTo>
                    <a:pt x="423430" y="423456"/>
                  </a:lnTo>
                  <a:lnTo>
                    <a:pt x="395427" y="446328"/>
                  </a:lnTo>
                  <a:lnTo>
                    <a:pt x="364375" y="462673"/>
                  </a:lnTo>
                  <a:lnTo>
                    <a:pt x="331304" y="472452"/>
                  </a:lnTo>
                  <a:lnTo>
                    <a:pt x="297230" y="475665"/>
                  </a:lnTo>
                  <a:lnTo>
                    <a:pt x="280174" y="474802"/>
                  </a:lnTo>
                  <a:lnTo>
                    <a:pt x="230111" y="462508"/>
                  </a:lnTo>
                  <a:lnTo>
                    <a:pt x="184670" y="435711"/>
                  </a:lnTo>
                  <a:lnTo>
                    <a:pt x="148259" y="395452"/>
                  </a:lnTo>
                  <a:lnTo>
                    <a:pt x="122224" y="331368"/>
                  </a:lnTo>
                  <a:lnTo>
                    <a:pt x="118973" y="297383"/>
                  </a:lnTo>
                  <a:lnTo>
                    <a:pt x="119735" y="280289"/>
                  </a:lnTo>
                  <a:lnTo>
                    <a:pt x="131914" y="230200"/>
                  </a:lnTo>
                  <a:lnTo>
                    <a:pt x="158915" y="184785"/>
                  </a:lnTo>
                  <a:lnTo>
                    <a:pt x="199186" y="148361"/>
                  </a:lnTo>
                  <a:lnTo>
                    <a:pt x="263232" y="122199"/>
                  </a:lnTo>
                  <a:lnTo>
                    <a:pt x="297281" y="118884"/>
                  </a:lnTo>
                  <a:lnTo>
                    <a:pt x="331317" y="122199"/>
                  </a:lnTo>
                  <a:lnTo>
                    <a:pt x="364363" y="132029"/>
                  </a:lnTo>
                  <a:lnTo>
                    <a:pt x="395376" y="148310"/>
                  </a:lnTo>
                  <a:lnTo>
                    <a:pt x="423430" y="171107"/>
                  </a:lnTo>
                  <a:close/>
                </a:path>
                <a:path w="1267459" h="594995">
                  <a:moveTo>
                    <a:pt x="594537" y="297256"/>
                  </a:moveTo>
                  <a:lnTo>
                    <a:pt x="593801" y="276161"/>
                  </a:lnTo>
                  <a:lnTo>
                    <a:pt x="591553" y="255130"/>
                  </a:lnTo>
                  <a:lnTo>
                    <a:pt x="545960" y="245033"/>
                  </a:lnTo>
                  <a:lnTo>
                    <a:pt x="502158" y="227660"/>
                  </a:lnTo>
                  <a:lnTo>
                    <a:pt x="461022" y="203009"/>
                  </a:lnTo>
                  <a:lnTo>
                    <a:pt x="423430" y="171107"/>
                  </a:lnTo>
                  <a:lnTo>
                    <a:pt x="446265" y="199199"/>
                  </a:lnTo>
                  <a:lnTo>
                    <a:pt x="462559" y="230225"/>
                  </a:lnTo>
                  <a:lnTo>
                    <a:pt x="472363" y="263245"/>
                  </a:lnTo>
                  <a:lnTo>
                    <a:pt x="475640" y="297256"/>
                  </a:lnTo>
                  <a:lnTo>
                    <a:pt x="474827" y="314388"/>
                  </a:lnTo>
                  <a:lnTo>
                    <a:pt x="462508" y="364464"/>
                  </a:lnTo>
                  <a:lnTo>
                    <a:pt x="435711" y="409879"/>
                  </a:lnTo>
                  <a:lnTo>
                    <a:pt x="423430" y="423456"/>
                  </a:lnTo>
                  <a:lnTo>
                    <a:pt x="461022" y="391541"/>
                  </a:lnTo>
                  <a:lnTo>
                    <a:pt x="502145" y="366890"/>
                  </a:lnTo>
                  <a:lnTo>
                    <a:pt x="545909" y="349478"/>
                  </a:lnTo>
                  <a:lnTo>
                    <a:pt x="591439" y="339318"/>
                  </a:lnTo>
                  <a:lnTo>
                    <a:pt x="593750" y="318350"/>
                  </a:lnTo>
                  <a:lnTo>
                    <a:pt x="594537" y="297256"/>
                  </a:lnTo>
                  <a:close/>
                </a:path>
                <a:path w="1267459" h="594995">
                  <a:moveTo>
                    <a:pt x="843889" y="171221"/>
                  </a:moveTo>
                  <a:lnTo>
                    <a:pt x="806284" y="203111"/>
                  </a:lnTo>
                  <a:lnTo>
                    <a:pt x="765111" y="227736"/>
                  </a:lnTo>
                  <a:lnTo>
                    <a:pt x="721271" y="245084"/>
                  </a:lnTo>
                  <a:lnTo>
                    <a:pt x="675640" y="255104"/>
                  </a:lnTo>
                  <a:lnTo>
                    <a:pt x="673379" y="276148"/>
                  </a:lnTo>
                  <a:lnTo>
                    <a:pt x="672642" y="297408"/>
                  </a:lnTo>
                  <a:lnTo>
                    <a:pt x="673430" y="318363"/>
                  </a:lnTo>
                  <a:lnTo>
                    <a:pt x="675754" y="339344"/>
                  </a:lnTo>
                  <a:lnTo>
                    <a:pt x="721271" y="349478"/>
                  </a:lnTo>
                  <a:lnTo>
                    <a:pt x="765035" y="366890"/>
                  </a:lnTo>
                  <a:lnTo>
                    <a:pt x="806170" y="391553"/>
                  </a:lnTo>
                  <a:lnTo>
                    <a:pt x="843762" y="423443"/>
                  </a:lnTo>
                  <a:lnTo>
                    <a:pt x="820953" y="395503"/>
                  </a:lnTo>
                  <a:lnTo>
                    <a:pt x="804633" y="364502"/>
                  </a:lnTo>
                  <a:lnTo>
                    <a:pt x="794854" y="331431"/>
                  </a:lnTo>
                  <a:lnTo>
                    <a:pt x="791654" y="297408"/>
                  </a:lnTo>
                  <a:lnTo>
                    <a:pt x="792467" y="280263"/>
                  </a:lnTo>
                  <a:lnTo>
                    <a:pt x="804722" y="230263"/>
                  </a:lnTo>
                  <a:lnTo>
                    <a:pt x="831646" y="184734"/>
                  </a:lnTo>
                  <a:lnTo>
                    <a:pt x="843889" y="171221"/>
                  </a:lnTo>
                  <a:close/>
                </a:path>
                <a:path w="1267459" h="594995">
                  <a:moveTo>
                    <a:pt x="1267231" y="297268"/>
                  </a:moveTo>
                  <a:lnTo>
                    <a:pt x="1263738" y="251815"/>
                  </a:lnTo>
                  <a:lnTo>
                    <a:pt x="1253274" y="207175"/>
                  </a:lnTo>
                  <a:lnTo>
                    <a:pt x="1235849" y="164261"/>
                  </a:lnTo>
                  <a:lnTo>
                    <a:pt x="1211453" y="123939"/>
                  </a:lnTo>
                  <a:lnTo>
                    <a:pt x="1207236" y="118986"/>
                  </a:lnTo>
                  <a:lnTo>
                    <a:pt x="1180109" y="87096"/>
                  </a:lnTo>
                  <a:lnTo>
                    <a:pt x="1143254" y="55740"/>
                  </a:lnTo>
                  <a:lnTo>
                    <a:pt x="1102944" y="31356"/>
                  </a:lnTo>
                  <a:lnTo>
                    <a:pt x="1060043" y="13931"/>
                  </a:lnTo>
                  <a:lnTo>
                    <a:pt x="1015428" y="3479"/>
                  </a:lnTo>
                  <a:lnTo>
                    <a:pt x="969962" y="0"/>
                  </a:lnTo>
                  <a:lnTo>
                    <a:pt x="959421" y="203"/>
                  </a:lnTo>
                  <a:lnTo>
                    <a:pt x="948855" y="787"/>
                  </a:lnTo>
                  <a:lnTo>
                    <a:pt x="938288" y="1727"/>
                  </a:lnTo>
                  <a:lnTo>
                    <a:pt x="927760" y="3009"/>
                  </a:lnTo>
                  <a:lnTo>
                    <a:pt x="917740" y="48641"/>
                  </a:lnTo>
                  <a:lnTo>
                    <a:pt x="900404" y="92468"/>
                  </a:lnTo>
                  <a:lnTo>
                    <a:pt x="875766" y="133629"/>
                  </a:lnTo>
                  <a:lnTo>
                    <a:pt x="843889" y="171221"/>
                  </a:lnTo>
                  <a:lnTo>
                    <a:pt x="871804" y="148399"/>
                  </a:lnTo>
                  <a:lnTo>
                    <a:pt x="902792" y="132067"/>
                  </a:lnTo>
                  <a:lnTo>
                    <a:pt x="935812" y="122262"/>
                  </a:lnTo>
                  <a:lnTo>
                    <a:pt x="969822" y="118986"/>
                  </a:lnTo>
                  <a:lnTo>
                    <a:pt x="1003985" y="122262"/>
                  </a:lnTo>
                  <a:lnTo>
                    <a:pt x="1068006" y="148348"/>
                  </a:lnTo>
                  <a:lnTo>
                    <a:pt x="1118857" y="199224"/>
                  </a:lnTo>
                  <a:lnTo>
                    <a:pt x="1144993" y="263321"/>
                  </a:lnTo>
                  <a:lnTo>
                    <a:pt x="1148207" y="297408"/>
                  </a:lnTo>
                  <a:lnTo>
                    <a:pt x="1147445" y="314464"/>
                  </a:lnTo>
                  <a:lnTo>
                    <a:pt x="1135291" y="364528"/>
                  </a:lnTo>
                  <a:lnTo>
                    <a:pt x="1108303" y="409930"/>
                  </a:lnTo>
                  <a:lnTo>
                    <a:pt x="1068095" y="446316"/>
                  </a:lnTo>
                  <a:lnTo>
                    <a:pt x="1004011" y="472440"/>
                  </a:lnTo>
                  <a:lnTo>
                    <a:pt x="969962" y="475653"/>
                  </a:lnTo>
                  <a:lnTo>
                    <a:pt x="952804" y="474840"/>
                  </a:lnTo>
                  <a:lnTo>
                    <a:pt x="902639" y="462661"/>
                  </a:lnTo>
                  <a:lnTo>
                    <a:pt x="857275" y="435673"/>
                  </a:lnTo>
                  <a:lnTo>
                    <a:pt x="843762" y="423443"/>
                  </a:lnTo>
                  <a:lnTo>
                    <a:pt x="875665" y="461035"/>
                  </a:lnTo>
                  <a:lnTo>
                    <a:pt x="900328" y="502183"/>
                  </a:lnTo>
                  <a:lnTo>
                    <a:pt x="917765" y="545985"/>
                  </a:lnTo>
                  <a:lnTo>
                    <a:pt x="927963" y="591566"/>
                  </a:lnTo>
                  <a:lnTo>
                    <a:pt x="938415" y="592886"/>
                  </a:lnTo>
                  <a:lnTo>
                    <a:pt x="948918" y="593813"/>
                  </a:lnTo>
                  <a:lnTo>
                    <a:pt x="959472" y="594398"/>
                  </a:lnTo>
                  <a:lnTo>
                    <a:pt x="970038" y="594639"/>
                  </a:lnTo>
                  <a:lnTo>
                    <a:pt x="1015530" y="591146"/>
                  </a:lnTo>
                  <a:lnTo>
                    <a:pt x="1060157" y="580694"/>
                  </a:lnTo>
                  <a:lnTo>
                    <a:pt x="1103058" y="563283"/>
                  </a:lnTo>
                  <a:lnTo>
                    <a:pt x="1143368" y="538899"/>
                  </a:lnTo>
                  <a:lnTo>
                    <a:pt x="1180236" y="507555"/>
                  </a:lnTo>
                  <a:lnTo>
                    <a:pt x="1207363" y="475653"/>
                  </a:lnTo>
                  <a:lnTo>
                    <a:pt x="1211580" y="470700"/>
                  </a:lnTo>
                  <a:lnTo>
                    <a:pt x="1235938" y="430390"/>
                  </a:lnTo>
                  <a:lnTo>
                    <a:pt x="1253350" y="387477"/>
                  </a:lnTo>
                  <a:lnTo>
                    <a:pt x="1263777" y="342836"/>
                  </a:lnTo>
                  <a:lnTo>
                    <a:pt x="1267231" y="297268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00403" y="8806508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5" h="594995">
                  <a:moveTo>
                    <a:pt x="171018" y="423418"/>
                  </a:moveTo>
                  <a:lnTo>
                    <a:pt x="202918" y="460990"/>
                  </a:lnTo>
                  <a:lnTo>
                    <a:pt x="227577" y="502121"/>
                  </a:lnTo>
                  <a:lnTo>
                    <a:pt x="244988" y="545902"/>
                  </a:lnTo>
                  <a:lnTo>
                    <a:pt x="255143" y="591426"/>
                  </a:lnTo>
                  <a:lnTo>
                    <a:pt x="265585" y="592747"/>
                  </a:lnTo>
                  <a:lnTo>
                    <a:pt x="276114" y="593710"/>
                  </a:lnTo>
                  <a:lnTo>
                    <a:pt x="286675" y="594299"/>
                  </a:lnTo>
                  <a:lnTo>
                    <a:pt x="297218" y="594499"/>
                  </a:lnTo>
                  <a:lnTo>
                    <a:pt x="307777" y="594337"/>
                  </a:lnTo>
                  <a:lnTo>
                    <a:pt x="318314" y="593744"/>
                  </a:lnTo>
                  <a:lnTo>
                    <a:pt x="328903" y="592747"/>
                  </a:lnTo>
                  <a:lnTo>
                    <a:pt x="339229" y="591426"/>
                  </a:lnTo>
                  <a:lnTo>
                    <a:pt x="349383" y="545902"/>
                  </a:lnTo>
                  <a:lnTo>
                    <a:pt x="366792" y="502121"/>
                  </a:lnTo>
                  <a:lnTo>
                    <a:pt x="382670" y="475640"/>
                  </a:lnTo>
                  <a:lnTo>
                    <a:pt x="297218" y="475640"/>
                  </a:lnTo>
                  <a:lnTo>
                    <a:pt x="280072" y="474824"/>
                  </a:lnTo>
                  <a:lnTo>
                    <a:pt x="229933" y="462610"/>
                  </a:lnTo>
                  <a:lnTo>
                    <a:pt x="184590" y="435685"/>
                  </a:lnTo>
                  <a:lnTo>
                    <a:pt x="171018" y="423418"/>
                  </a:lnTo>
                  <a:close/>
                </a:path>
                <a:path w="594995" h="594995">
                  <a:moveTo>
                    <a:pt x="423367" y="423418"/>
                  </a:moveTo>
                  <a:lnTo>
                    <a:pt x="395357" y="446300"/>
                  </a:lnTo>
                  <a:lnTo>
                    <a:pt x="364331" y="462630"/>
                  </a:lnTo>
                  <a:lnTo>
                    <a:pt x="331277" y="472415"/>
                  </a:lnTo>
                  <a:lnTo>
                    <a:pt x="297218" y="475640"/>
                  </a:lnTo>
                  <a:lnTo>
                    <a:pt x="382670" y="475640"/>
                  </a:lnTo>
                  <a:lnTo>
                    <a:pt x="391454" y="460990"/>
                  </a:lnTo>
                  <a:lnTo>
                    <a:pt x="423367" y="423418"/>
                  </a:lnTo>
                  <a:close/>
                </a:path>
                <a:path w="594995" h="594995">
                  <a:moveTo>
                    <a:pt x="297218" y="0"/>
                  </a:moveTo>
                  <a:lnTo>
                    <a:pt x="251713" y="3482"/>
                  </a:lnTo>
                  <a:lnTo>
                    <a:pt x="207078" y="13930"/>
                  </a:lnTo>
                  <a:lnTo>
                    <a:pt x="164175" y="31343"/>
                  </a:lnTo>
                  <a:lnTo>
                    <a:pt x="123868" y="55723"/>
                  </a:lnTo>
                  <a:lnTo>
                    <a:pt x="87020" y="87071"/>
                  </a:lnTo>
                  <a:lnTo>
                    <a:pt x="56031" y="123422"/>
                  </a:lnTo>
                  <a:lnTo>
                    <a:pt x="31827" y="163169"/>
                  </a:lnTo>
                  <a:lnTo>
                    <a:pt x="14416" y="205471"/>
                  </a:lnTo>
                  <a:lnTo>
                    <a:pt x="3804" y="249487"/>
                  </a:lnTo>
                  <a:lnTo>
                    <a:pt x="0" y="294374"/>
                  </a:lnTo>
                  <a:lnTo>
                    <a:pt x="3010" y="339293"/>
                  </a:lnTo>
                  <a:lnTo>
                    <a:pt x="48528" y="349446"/>
                  </a:lnTo>
                  <a:lnTo>
                    <a:pt x="92300" y="366853"/>
                  </a:lnTo>
                  <a:lnTo>
                    <a:pt x="133429" y="391512"/>
                  </a:lnTo>
                  <a:lnTo>
                    <a:pt x="171018" y="423418"/>
                  </a:lnTo>
                  <a:lnTo>
                    <a:pt x="148208" y="395471"/>
                  </a:lnTo>
                  <a:lnTo>
                    <a:pt x="131902" y="364469"/>
                  </a:lnTo>
                  <a:lnTo>
                    <a:pt x="122126" y="331389"/>
                  </a:lnTo>
                  <a:lnTo>
                    <a:pt x="118922" y="297357"/>
                  </a:lnTo>
                  <a:lnTo>
                    <a:pt x="119731" y="280229"/>
                  </a:lnTo>
                  <a:lnTo>
                    <a:pt x="131826" y="230187"/>
                  </a:lnTo>
                  <a:lnTo>
                    <a:pt x="158908" y="184687"/>
                  </a:lnTo>
                  <a:lnTo>
                    <a:pt x="199071" y="148346"/>
                  </a:lnTo>
                  <a:lnTo>
                    <a:pt x="263078" y="122221"/>
                  </a:lnTo>
                  <a:lnTo>
                    <a:pt x="297091" y="118948"/>
                  </a:lnTo>
                  <a:lnTo>
                    <a:pt x="534531" y="118948"/>
                  </a:lnTo>
                  <a:lnTo>
                    <a:pt x="507365" y="87071"/>
                  </a:lnTo>
                  <a:lnTo>
                    <a:pt x="470514" y="55723"/>
                  </a:lnTo>
                  <a:lnTo>
                    <a:pt x="430205" y="31343"/>
                  </a:lnTo>
                  <a:lnTo>
                    <a:pt x="387307" y="13930"/>
                  </a:lnTo>
                  <a:lnTo>
                    <a:pt x="342688" y="3482"/>
                  </a:lnTo>
                  <a:lnTo>
                    <a:pt x="297218" y="0"/>
                  </a:lnTo>
                  <a:close/>
                </a:path>
                <a:path w="594995" h="594995">
                  <a:moveTo>
                    <a:pt x="534531" y="118948"/>
                  </a:moveTo>
                  <a:lnTo>
                    <a:pt x="297091" y="118948"/>
                  </a:lnTo>
                  <a:lnTo>
                    <a:pt x="331271" y="122221"/>
                  </a:lnTo>
                  <a:lnTo>
                    <a:pt x="364271" y="131979"/>
                  </a:lnTo>
                  <a:lnTo>
                    <a:pt x="423240" y="171157"/>
                  </a:lnTo>
                  <a:lnTo>
                    <a:pt x="462464" y="230200"/>
                  </a:lnTo>
                  <a:lnTo>
                    <a:pt x="475475" y="297357"/>
                  </a:lnTo>
                  <a:lnTo>
                    <a:pt x="474704" y="314421"/>
                  </a:lnTo>
                  <a:lnTo>
                    <a:pt x="462439" y="364469"/>
                  </a:lnTo>
                  <a:lnTo>
                    <a:pt x="435578" y="409894"/>
                  </a:lnTo>
                  <a:lnTo>
                    <a:pt x="423367" y="423418"/>
                  </a:lnTo>
                  <a:lnTo>
                    <a:pt x="460953" y="391512"/>
                  </a:lnTo>
                  <a:lnTo>
                    <a:pt x="502078" y="366853"/>
                  </a:lnTo>
                  <a:lnTo>
                    <a:pt x="545846" y="349446"/>
                  </a:lnTo>
                  <a:lnTo>
                    <a:pt x="591362" y="339293"/>
                  </a:lnTo>
                  <a:lnTo>
                    <a:pt x="594372" y="294374"/>
                  </a:lnTo>
                  <a:lnTo>
                    <a:pt x="590566" y="249487"/>
                  </a:lnTo>
                  <a:lnTo>
                    <a:pt x="579953" y="205471"/>
                  </a:lnTo>
                  <a:lnTo>
                    <a:pt x="562543" y="163169"/>
                  </a:lnTo>
                  <a:lnTo>
                    <a:pt x="538344" y="123422"/>
                  </a:lnTo>
                  <a:lnTo>
                    <a:pt x="534531" y="118948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6009" y="9823507"/>
            <a:ext cx="462003" cy="46202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1837" y="8499707"/>
            <a:ext cx="462003" cy="462029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47298" y="2070773"/>
            <a:ext cx="5522973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20" dirty="0"/>
              <a:t>title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Location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633724" y="5346004"/>
            <a:ext cx="5836285" cy="3256915"/>
            <a:chOff x="633724" y="5346004"/>
            <a:chExt cx="5836285" cy="3256915"/>
          </a:xfrm>
        </p:grpSpPr>
        <p:sp>
          <p:nvSpPr>
            <p:cNvPr id="10" name="object 10"/>
            <p:cNvSpPr/>
            <p:nvPr/>
          </p:nvSpPr>
          <p:spPr>
            <a:xfrm>
              <a:off x="1710312" y="6494420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60" h="959484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33724" y="5346004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1628165" y="0"/>
                  </a:moveTo>
                  <a:lnTo>
                    <a:pt x="0" y="1628165"/>
                  </a:lnTo>
                  <a:lnTo>
                    <a:pt x="1628165" y="3256318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364002" y="8806508"/>
            <a:ext cx="1267460" cy="1267460"/>
            <a:chOff x="5364002" y="8806508"/>
            <a:chExt cx="1267460" cy="1267460"/>
          </a:xfrm>
        </p:grpSpPr>
        <p:sp>
          <p:nvSpPr>
            <p:cNvPr id="3" name="object 3"/>
            <p:cNvSpPr/>
            <p:nvPr/>
          </p:nvSpPr>
          <p:spPr>
            <a:xfrm>
              <a:off x="5700353" y="9479171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5" h="594995">
                  <a:moveTo>
                    <a:pt x="171182" y="171208"/>
                  </a:moveTo>
                  <a:lnTo>
                    <a:pt x="133585" y="203094"/>
                  </a:lnTo>
                  <a:lnTo>
                    <a:pt x="92433" y="227730"/>
                  </a:lnTo>
                  <a:lnTo>
                    <a:pt x="48599" y="245078"/>
                  </a:lnTo>
                  <a:lnTo>
                    <a:pt x="2958" y="255104"/>
                  </a:lnTo>
                  <a:lnTo>
                    <a:pt x="0" y="300070"/>
                  </a:lnTo>
                  <a:lnTo>
                    <a:pt x="3834" y="344987"/>
                  </a:lnTo>
                  <a:lnTo>
                    <a:pt x="14460" y="389020"/>
                  </a:lnTo>
                  <a:lnTo>
                    <a:pt x="31872" y="431329"/>
                  </a:lnTo>
                  <a:lnTo>
                    <a:pt x="56068" y="471077"/>
                  </a:lnTo>
                  <a:lnTo>
                    <a:pt x="87045" y="507428"/>
                  </a:lnTo>
                  <a:lnTo>
                    <a:pt x="123896" y="538779"/>
                  </a:lnTo>
                  <a:lnTo>
                    <a:pt x="164215" y="563171"/>
                  </a:lnTo>
                  <a:lnTo>
                    <a:pt x="207141" y="580607"/>
                  </a:lnTo>
                  <a:lnTo>
                    <a:pt x="251813" y="591092"/>
                  </a:lnTo>
                  <a:lnTo>
                    <a:pt x="297369" y="594626"/>
                  </a:lnTo>
                  <a:lnTo>
                    <a:pt x="342844" y="591144"/>
                  </a:lnTo>
                  <a:lnTo>
                    <a:pt x="387465" y="580696"/>
                  </a:lnTo>
                  <a:lnTo>
                    <a:pt x="430363" y="563282"/>
                  </a:lnTo>
                  <a:lnTo>
                    <a:pt x="470674" y="538902"/>
                  </a:lnTo>
                  <a:lnTo>
                    <a:pt x="507529" y="507555"/>
                  </a:lnTo>
                  <a:lnTo>
                    <a:pt x="534698" y="475653"/>
                  </a:lnTo>
                  <a:lnTo>
                    <a:pt x="297242" y="475653"/>
                  </a:lnTo>
                  <a:lnTo>
                    <a:pt x="280155" y="474785"/>
                  </a:lnTo>
                  <a:lnTo>
                    <a:pt x="230072" y="462534"/>
                  </a:lnTo>
                  <a:lnTo>
                    <a:pt x="184627" y="435646"/>
                  </a:lnTo>
                  <a:lnTo>
                    <a:pt x="148255" y="395451"/>
                  </a:lnTo>
                  <a:lnTo>
                    <a:pt x="122213" y="331376"/>
                  </a:lnTo>
                  <a:lnTo>
                    <a:pt x="118963" y="297281"/>
                  </a:lnTo>
                  <a:lnTo>
                    <a:pt x="119717" y="280293"/>
                  </a:lnTo>
                  <a:lnTo>
                    <a:pt x="132038" y="230211"/>
                  </a:lnTo>
                  <a:lnTo>
                    <a:pt x="158904" y="184767"/>
                  </a:lnTo>
                  <a:lnTo>
                    <a:pt x="171182" y="171208"/>
                  </a:lnTo>
                  <a:close/>
                </a:path>
                <a:path w="594995" h="594995">
                  <a:moveTo>
                    <a:pt x="423392" y="171094"/>
                  </a:moveTo>
                  <a:lnTo>
                    <a:pt x="446253" y="199204"/>
                  </a:lnTo>
                  <a:lnTo>
                    <a:pt x="462554" y="230211"/>
                  </a:lnTo>
                  <a:lnTo>
                    <a:pt x="472357" y="263254"/>
                  </a:lnTo>
                  <a:lnTo>
                    <a:pt x="475623" y="297357"/>
                  </a:lnTo>
                  <a:lnTo>
                    <a:pt x="474813" y="314398"/>
                  </a:lnTo>
                  <a:lnTo>
                    <a:pt x="462622" y="364528"/>
                  </a:lnTo>
                  <a:lnTo>
                    <a:pt x="435676" y="409860"/>
                  </a:lnTo>
                  <a:lnTo>
                    <a:pt x="395417" y="446308"/>
                  </a:lnTo>
                  <a:lnTo>
                    <a:pt x="331325" y="472442"/>
                  </a:lnTo>
                  <a:lnTo>
                    <a:pt x="297242" y="475653"/>
                  </a:lnTo>
                  <a:lnTo>
                    <a:pt x="534698" y="475653"/>
                  </a:lnTo>
                  <a:lnTo>
                    <a:pt x="562703" y="431424"/>
                  </a:lnTo>
                  <a:lnTo>
                    <a:pt x="580122" y="389112"/>
                  </a:lnTo>
                  <a:lnTo>
                    <a:pt x="590755" y="345082"/>
                  </a:lnTo>
                  <a:lnTo>
                    <a:pt x="594597" y="300173"/>
                  </a:lnTo>
                  <a:lnTo>
                    <a:pt x="591641" y="255219"/>
                  </a:lnTo>
                  <a:lnTo>
                    <a:pt x="546000" y="245060"/>
                  </a:lnTo>
                  <a:lnTo>
                    <a:pt x="502154" y="227653"/>
                  </a:lnTo>
                  <a:lnTo>
                    <a:pt x="460989" y="202998"/>
                  </a:lnTo>
                  <a:lnTo>
                    <a:pt x="423392" y="171094"/>
                  </a:lnTo>
                  <a:close/>
                </a:path>
                <a:path w="594995" h="594995">
                  <a:moveTo>
                    <a:pt x="297242" y="0"/>
                  </a:moveTo>
                  <a:lnTo>
                    <a:pt x="255104" y="2959"/>
                  </a:lnTo>
                  <a:lnTo>
                    <a:pt x="245061" y="48600"/>
                  </a:lnTo>
                  <a:lnTo>
                    <a:pt x="227712" y="92446"/>
                  </a:lnTo>
                  <a:lnTo>
                    <a:pt x="203078" y="133611"/>
                  </a:lnTo>
                  <a:lnTo>
                    <a:pt x="171182" y="171208"/>
                  </a:lnTo>
                  <a:lnTo>
                    <a:pt x="199161" y="148339"/>
                  </a:lnTo>
                  <a:lnTo>
                    <a:pt x="230208" y="131994"/>
                  </a:lnTo>
                  <a:lnTo>
                    <a:pt x="263203" y="122188"/>
                  </a:lnTo>
                  <a:lnTo>
                    <a:pt x="297242" y="118859"/>
                  </a:lnTo>
                  <a:lnTo>
                    <a:pt x="382732" y="118859"/>
                  </a:lnTo>
                  <a:lnTo>
                    <a:pt x="366856" y="92355"/>
                  </a:lnTo>
                  <a:lnTo>
                    <a:pt x="349473" y="48545"/>
                  </a:lnTo>
                  <a:lnTo>
                    <a:pt x="339381" y="2959"/>
                  </a:lnTo>
                  <a:lnTo>
                    <a:pt x="328873" y="1693"/>
                  </a:lnTo>
                  <a:lnTo>
                    <a:pt x="318317" y="765"/>
                  </a:lnTo>
                  <a:lnTo>
                    <a:pt x="307757" y="194"/>
                  </a:lnTo>
                  <a:lnTo>
                    <a:pt x="297242" y="0"/>
                  </a:lnTo>
                  <a:close/>
                </a:path>
                <a:path w="594995" h="594995">
                  <a:moveTo>
                    <a:pt x="382732" y="118859"/>
                  </a:moveTo>
                  <a:lnTo>
                    <a:pt x="297242" y="118859"/>
                  </a:lnTo>
                  <a:lnTo>
                    <a:pt x="331313" y="122190"/>
                  </a:lnTo>
                  <a:lnTo>
                    <a:pt x="364369" y="132008"/>
                  </a:lnTo>
                  <a:lnTo>
                    <a:pt x="395364" y="148291"/>
                  </a:lnTo>
                  <a:lnTo>
                    <a:pt x="423392" y="171094"/>
                  </a:lnTo>
                  <a:lnTo>
                    <a:pt x="391504" y="133502"/>
                  </a:lnTo>
                  <a:lnTo>
                    <a:pt x="382732" y="118859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363997" y="9142819"/>
              <a:ext cx="1267460" cy="594995"/>
            </a:xfrm>
            <a:custGeom>
              <a:avLst/>
              <a:gdLst/>
              <a:ahLst/>
              <a:cxnLst/>
              <a:rect l="l" t="t" r="r" b="b"/>
              <a:pathLst>
                <a:path w="1267459" h="594995">
                  <a:moveTo>
                    <a:pt x="423430" y="171107"/>
                  </a:moveTo>
                  <a:lnTo>
                    <a:pt x="391515" y="133515"/>
                  </a:lnTo>
                  <a:lnTo>
                    <a:pt x="366877" y="92367"/>
                  </a:lnTo>
                  <a:lnTo>
                    <a:pt x="349504" y="48564"/>
                  </a:lnTo>
                  <a:lnTo>
                    <a:pt x="339407" y="2984"/>
                  </a:lnTo>
                  <a:lnTo>
                    <a:pt x="328904" y="1714"/>
                  </a:lnTo>
                  <a:lnTo>
                    <a:pt x="318350" y="787"/>
                  </a:lnTo>
                  <a:lnTo>
                    <a:pt x="307797" y="215"/>
                  </a:lnTo>
                  <a:lnTo>
                    <a:pt x="297281" y="25"/>
                  </a:lnTo>
                  <a:lnTo>
                    <a:pt x="251777" y="3505"/>
                  </a:lnTo>
                  <a:lnTo>
                    <a:pt x="207137" y="13957"/>
                  </a:lnTo>
                  <a:lnTo>
                    <a:pt x="164236" y="31369"/>
                  </a:lnTo>
                  <a:lnTo>
                    <a:pt x="123926" y="55753"/>
                  </a:lnTo>
                  <a:lnTo>
                    <a:pt x="87083" y="87109"/>
                  </a:lnTo>
                  <a:lnTo>
                    <a:pt x="55727" y="123952"/>
                  </a:lnTo>
                  <a:lnTo>
                    <a:pt x="31343" y="164261"/>
                  </a:lnTo>
                  <a:lnTo>
                    <a:pt x="13931" y="207162"/>
                  </a:lnTo>
                  <a:lnTo>
                    <a:pt x="3479" y="251790"/>
                  </a:lnTo>
                  <a:lnTo>
                    <a:pt x="0" y="297256"/>
                  </a:lnTo>
                  <a:lnTo>
                    <a:pt x="3479" y="342773"/>
                  </a:lnTo>
                  <a:lnTo>
                    <a:pt x="13931" y="387400"/>
                  </a:lnTo>
                  <a:lnTo>
                    <a:pt x="31343" y="430301"/>
                  </a:lnTo>
                  <a:lnTo>
                    <a:pt x="55727" y="470598"/>
                  </a:lnTo>
                  <a:lnTo>
                    <a:pt x="87083" y="507453"/>
                  </a:lnTo>
                  <a:lnTo>
                    <a:pt x="123926" y="538797"/>
                  </a:lnTo>
                  <a:lnTo>
                    <a:pt x="164236" y="563181"/>
                  </a:lnTo>
                  <a:lnTo>
                    <a:pt x="207137" y="580593"/>
                  </a:lnTo>
                  <a:lnTo>
                    <a:pt x="251777" y="591032"/>
                  </a:lnTo>
                  <a:lnTo>
                    <a:pt x="297281" y="594525"/>
                  </a:lnTo>
                  <a:lnTo>
                    <a:pt x="307822" y="594385"/>
                  </a:lnTo>
                  <a:lnTo>
                    <a:pt x="318363" y="593788"/>
                  </a:lnTo>
                  <a:lnTo>
                    <a:pt x="328866" y="592810"/>
                  </a:lnTo>
                  <a:lnTo>
                    <a:pt x="339293" y="591464"/>
                  </a:lnTo>
                  <a:lnTo>
                    <a:pt x="349453" y="545934"/>
                  </a:lnTo>
                  <a:lnTo>
                    <a:pt x="366864" y="502158"/>
                  </a:lnTo>
                  <a:lnTo>
                    <a:pt x="382752" y="475665"/>
                  </a:lnTo>
                  <a:lnTo>
                    <a:pt x="391515" y="461035"/>
                  </a:lnTo>
                  <a:lnTo>
                    <a:pt x="423430" y="423456"/>
                  </a:lnTo>
                  <a:lnTo>
                    <a:pt x="395427" y="446328"/>
                  </a:lnTo>
                  <a:lnTo>
                    <a:pt x="364375" y="462673"/>
                  </a:lnTo>
                  <a:lnTo>
                    <a:pt x="331304" y="472452"/>
                  </a:lnTo>
                  <a:lnTo>
                    <a:pt x="297230" y="475665"/>
                  </a:lnTo>
                  <a:lnTo>
                    <a:pt x="280174" y="474802"/>
                  </a:lnTo>
                  <a:lnTo>
                    <a:pt x="230111" y="462508"/>
                  </a:lnTo>
                  <a:lnTo>
                    <a:pt x="184670" y="435711"/>
                  </a:lnTo>
                  <a:lnTo>
                    <a:pt x="148259" y="395452"/>
                  </a:lnTo>
                  <a:lnTo>
                    <a:pt x="122224" y="331368"/>
                  </a:lnTo>
                  <a:lnTo>
                    <a:pt x="118973" y="297383"/>
                  </a:lnTo>
                  <a:lnTo>
                    <a:pt x="119735" y="280289"/>
                  </a:lnTo>
                  <a:lnTo>
                    <a:pt x="131914" y="230200"/>
                  </a:lnTo>
                  <a:lnTo>
                    <a:pt x="158915" y="184785"/>
                  </a:lnTo>
                  <a:lnTo>
                    <a:pt x="199186" y="148361"/>
                  </a:lnTo>
                  <a:lnTo>
                    <a:pt x="263232" y="122199"/>
                  </a:lnTo>
                  <a:lnTo>
                    <a:pt x="297281" y="118884"/>
                  </a:lnTo>
                  <a:lnTo>
                    <a:pt x="331317" y="122199"/>
                  </a:lnTo>
                  <a:lnTo>
                    <a:pt x="364363" y="132029"/>
                  </a:lnTo>
                  <a:lnTo>
                    <a:pt x="395376" y="148310"/>
                  </a:lnTo>
                  <a:lnTo>
                    <a:pt x="423430" y="171107"/>
                  </a:lnTo>
                  <a:close/>
                </a:path>
                <a:path w="1267459" h="594995">
                  <a:moveTo>
                    <a:pt x="594537" y="297256"/>
                  </a:moveTo>
                  <a:lnTo>
                    <a:pt x="593801" y="276161"/>
                  </a:lnTo>
                  <a:lnTo>
                    <a:pt x="591553" y="255130"/>
                  </a:lnTo>
                  <a:lnTo>
                    <a:pt x="545960" y="245033"/>
                  </a:lnTo>
                  <a:lnTo>
                    <a:pt x="502158" y="227660"/>
                  </a:lnTo>
                  <a:lnTo>
                    <a:pt x="461022" y="203009"/>
                  </a:lnTo>
                  <a:lnTo>
                    <a:pt x="423430" y="171107"/>
                  </a:lnTo>
                  <a:lnTo>
                    <a:pt x="446265" y="199199"/>
                  </a:lnTo>
                  <a:lnTo>
                    <a:pt x="462559" y="230225"/>
                  </a:lnTo>
                  <a:lnTo>
                    <a:pt x="472363" y="263245"/>
                  </a:lnTo>
                  <a:lnTo>
                    <a:pt x="475640" y="297256"/>
                  </a:lnTo>
                  <a:lnTo>
                    <a:pt x="474827" y="314388"/>
                  </a:lnTo>
                  <a:lnTo>
                    <a:pt x="462508" y="364464"/>
                  </a:lnTo>
                  <a:lnTo>
                    <a:pt x="435711" y="409879"/>
                  </a:lnTo>
                  <a:lnTo>
                    <a:pt x="423430" y="423456"/>
                  </a:lnTo>
                  <a:lnTo>
                    <a:pt x="461022" y="391541"/>
                  </a:lnTo>
                  <a:lnTo>
                    <a:pt x="502145" y="366890"/>
                  </a:lnTo>
                  <a:lnTo>
                    <a:pt x="545909" y="349478"/>
                  </a:lnTo>
                  <a:lnTo>
                    <a:pt x="591439" y="339318"/>
                  </a:lnTo>
                  <a:lnTo>
                    <a:pt x="593750" y="318350"/>
                  </a:lnTo>
                  <a:lnTo>
                    <a:pt x="594537" y="297256"/>
                  </a:lnTo>
                  <a:close/>
                </a:path>
                <a:path w="1267459" h="594995">
                  <a:moveTo>
                    <a:pt x="843889" y="171221"/>
                  </a:moveTo>
                  <a:lnTo>
                    <a:pt x="806284" y="203111"/>
                  </a:lnTo>
                  <a:lnTo>
                    <a:pt x="765111" y="227736"/>
                  </a:lnTo>
                  <a:lnTo>
                    <a:pt x="721271" y="245084"/>
                  </a:lnTo>
                  <a:lnTo>
                    <a:pt x="675640" y="255104"/>
                  </a:lnTo>
                  <a:lnTo>
                    <a:pt x="673379" y="276148"/>
                  </a:lnTo>
                  <a:lnTo>
                    <a:pt x="672642" y="297408"/>
                  </a:lnTo>
                  <a:lnTo>
                    <a:pt x="673430" y="318363"/>
                  </a:lnTo>
                  <a:lnTo>
                    <a:pt x="675754" y="339344"/>
                  </a:lnTo>
                  <a:lnTo>
                    <a:pt x="721271" y="349478"/>
                  </a:lnTo>
                  <a:lnTo>
                    <a:pt x="765035" y="366890"/>
                  </a:lnTo>
                  <a:lnTo>
                    <a:pt x="806170" y="391553"/>
                  </a:lnTo>
                  <a:lnTo>
                    <a:pt x="843762" y="423443"/>
                  </a:lnTo>
                  <a:lnTo>
                    <a:pt x="820953" y="395503"/>
                  </a:lnTo>
                  <a:lnTo>
                    <a:pt x="804633" y="364502"/>
                  </a:lnTo>
                  <a:lnTo>
                    <a:pt x="794854" y="331431"/>
                  </a:lnTo>
                  <a:lnTo>
                    <a:pt x="791654" y="297408"/>
                  </a:lnTo>
                  <a:lnTo>
                    <a:pt x="792467" y="280263"/>
                  </a:lnTo>
                  <a:lnTo>
                    <a:pt x="804722" y="230263"/>
                  </a:lnTo>
                  <a:lnTo>
                    <a:pt x="831646" y="184734"/>
                  </a:lnTo>
                  <a:lnTo>
                    <a:pt x="843889" y="171221"/>
                  </a:lnTo>
                  <a:close/>
                </a:path>
                <a:path w="1267459" h="594995">
                  <a:moveTo>
                    <a:pt x="1267231" y="297268"/>
                  </a:moveTo>
                  <a:lnTo>
                    <a:pt x="1263738" y="251815"/>
                  </a:lnTo>
                  <a:lnTo>
                    <a:pt x="1253274" y="207175"/>
                  </a:lnTo>
                  <a:lnTo>
                    <a:pt x="1235849" y="164261"/>
                  </a:lnTo>
                  <a:lnTo>
                    <a:pt x="1211453" y="123939"/>
                  </a:lnTo>
                  <a:lnTo>
                    <a:pt x="1207236" y="118986"/>
                  </a:lnTo>
                  <a:lnTo>
                    <a:pt x="1180109" y="87096"/>
                  </a:lnTo>
                  <a:lnTo>
                    <a:pt x="1143254" y="55740"/>
                  </a:lnTo>
                  <a:lnTo>
                    <a:pt x="1102944" y="31356"/>
                  </a:lnTo>
                  <a:lnTo>
                    <a:pt x="1060043" y="13931"/>
                  </a:lnTo>
                  <a:lnTo>
                    <a:pt x="1015428" y="3479"/>
                  </a:lnTo>
                  <a:lnTo>
                    <a:pt x="969962" y="0"/>
                  </a:lnTo>
                  <a:lnTo>
                    <a:pt x="959421" y="203"/>
                  </a:lnTo>
                  <a:lnTo>
                    <a:pt x="948855" y="787"/>
                  </a:lnTo>
                  <a:lnTo>
                    <a:pt x="938288" y="1727"/>
                  </a:lnTo>
                  <a:lnTo>
                    <a:pt x="927760" y="3009"/>
                  </a:lnTo>
                  <a:lnTo>
                    <a:pt x="917740" y="48641"/>
                  </a:lnTo>
                  <a:lnTo>
                    <a:pt x="900404" y="92468"/>
                  </a:lnTo>
                  <a:lnTo>
                    <a:pt x="875766" y="133629"/>
                  </a:lnTo>
                  <a:lnTo>
                    <a:pt x="843889" y="171221"/>
                  </a:lnTo>
                  <a:lnTo>
                    <a:pt x="871804" y="148399"/>
                  </a:lnTo>
                  <a:lnTo>
                    <a:pt x="902792" y="132067"/>
                  </a:lnTo>
                  <a:lnTo>
                    <a:pt x="935812" y="122262"/>
                  </a:lnTo>
                  <a:lnTo>
                    <a:pt x="969822" y="118986"/>
                  </a:lnTo>
                  <a:lnTo>
                    <a:pt x="1003985" y="122262"/>
                  </a:lnTo>
                  <a:lnTo>
                    <a:pt x="1068006" y="148348"/>
                  </a:lnTo>
                  <a:lnTo>
                    <a:pt x="1118857" y="199224"/>
                  </a:lnTo>
                  <a:lnTo>
                    <a:pt x="1144993" y="263321"/>
                  </a:lnTo>
                  <a:lnTo>
                    <a:pt x="1148207" y="297408"/>
                  </a:lnTo>
                  <a:lnTo>
                    <a:pt x="1147445" y="314464"/>
                  </a:lnTo>
                  <a:lnTo>
                    <a:pt x="1135291" y="364528"/>
                  </a:lnTo>
                  <a:lnTo>
                    <a:pt x="1108303" y="409930"/>
                  </a:lnTo>
                  <a:lnTo>
                    <a:pt x="1068095" y="446316"/>
                  </a:lnTo>
                  <a:lnTo>
                    <a:pt x="1004011" y="472440"/>
                  </a:lnTo>
                  <a:lnTo>
                    <a:pt x="969962" y="475653"/>
                  </a:lnTo>
                  <a:lnTo>
                    <a:pt x="952804" y="474840"/>
                  </a:lnTo>
                  <a:lnTo>
                    <a:pt x="902639" y="462661"/>
                  </a:lnTo>
                  <a:lnTo>
                    <a:pt x="857275" y="435673"/>
                  </a:lnTo>
                  <a:lnTo>
                    <a:pt x="843762" y="423443"/>
                  </a:lnTo>
                  <a:lnTo>
                    <a:pt x="875665" y="461035"/>
                  </a:lnTo>
                  <a:lnTo>
                    <a:pt x="900328" y="502183"/>
                  </a:lnTo>
                  <a:lnTo>
                    <a:pt x="917765" y="545985"/>
                  </a:lnTo>
                  <a:lnTo>
                    <a:pt x="927963" y="591566"/>
                  </a:lnTo>
                  <a:lnTo>
                    <a:pt x="938415" y="592886"/>
                  </a:lnTo>
                  <a:lnTo>
                    <a:pt x="948918" y="593813"/>
                  </a:lnTo>
                  <a:lnTo>
                    <a:pt x="959472" y="594398"/>
                  </a:lnTo>
                  <a:lnTo>
                    <a:pt x="970038" y="594639"/>
                  </a:lnTo>
                  <a:lnTo>
                    <a:pt x="1015530" y="591146"/>
                  </a:lnTo>
                  <a:lnTo>
                    <a:pt x="1060157" y="580694"/>
                  </a:lnTo>
                  <a:lnTo>
                    <a:pt x="1103058" y="563283"/>
                  </a:lnTo>
                  <a:lnTo>
                    <a:pt x="1143368" y="538899"/>
                  </a:lnTo>
                  <a:lnTo>
                    <a:pt x="1180236" y="507555"/>
                  </a:lnTo>
                  <a:lnTo>
                    <a:pt x="1207363" y="475653"/>
                  </a:lnTo>
                  <a:lnTo>
                    <a:pt x="1211580" y="470700"/>
                  </a:lnTo>
                  <a:lnTo>
                    <a:pt x="1235938" y="430390"/>
                  </a:lnTo>
                  <a:lnTo>
                    <a:pt x="1253350" y="387477"/>
                  </a:lnTo>
                  <a:lnTo>
                    <a:pt x="1263777" y="342836"/>
                  </a:lnTo>
                  <a:lnTo>
                    <a:pt x="1267231" y="297268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00403" y="8806508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5" h="594995">
                  <a:moveTo>
                    <a:pt x="171018" y="423418"/>
                  </a:moveTo>
                  <a:lnTo>
                    <a:pt x="202918" y="460990"/>
                  </a:lnTo>
                  <a:lnTo>
                    <a:pt x="227577" y="502121"/>
                  </a:lnTo>
                  <a:lnTo>
                    <a:pt x="244988" y="545902"/>
                  </a:lnTo>
                  <a:lnTo>
                    <a:pt x="255143" y="591426"/>
                  </a:lnTo>
                  <a:lnTo>
                    <a:pt x="265585" y="592747"/>
                  </a:lnTo>
                  <a:lnTo>
                    <a:pt x="276114" y="593710"/>
                  </a:lnTo>
                  <a:lnTo>
                    <a:pt x="286675" y="594299"/>
                  </a:lnTo>
                  <a:lnTo>
                    <a:pt x="297218" y="594499"/>
                  </a:lnTo>
                  <a:lnTo>
                    <a:pt x="307777" y="594337"/>
                  </a:lnTo>
                  <a:lnTo>
                    <a:pt x="318314" y="593744"/>
                  </a:lnTo>
                  <a:lnTo>
                    <a:pt x="328903" y="592747"/>
                  </a:lnTo>
                  <a:lnTo>
                    <a:pt x="339229" y="591426"/>
                  </a:lnTo>
                  <a:lnTo>
                    <a:pt x="349383" y="545902"/>
                  </a:lnTo>
                  <a:lnTo>
                    <a:pt x="366792" y="502121"/>
                  </a:lnTo>
                  <a:lnTo>
                    <a:pt x="382670" y="475640"/>
                  </a:lnTo>
                  <a:lnTo>
                    <a:pt x="297218" y="475640"/>
                  </a:lnTo>
                  <a:lnTo>
                    <a:pt x="280072" y="474824"/>
                  </a:lnTo>
                  <a:lnTo>
                    <a:pt x="229933" y="462610"/>
                  </a:lnTo>
                  <a:lnTo>
                    <a:pt x="184590" y="435685"/>
                  </a:lnTo>
                  <a:lnTo>
                    <a:pt x="171018" y="423418"/>
                  </a:lnTo>
                  <a:close/>
                </a:path>
                <a:path w="594995" h="594995">
                  <a:moveTo>
                    <a:pt x="423367" y="423418"/>
                  </a:moveTo>
                  <a:lnTo>
                    <a:pt x="395357" y="446300"/>
                  </a:lnTo>
                  <a:lnTo>
                    <a:pt x="364331" y="462630"/>
                  </a:lnTo>
                  <a:lnTo>
                    <a:pt x="331277" y="472415"/>
                  </a:lnTo>
                  <a:lnTo>
                    <a:pt x="297218" y="475640"/>
                  </a:lnTo>
                  <a:lnTo>
                    <a:pt x="382670" y="475640"/>
                  </a:lnTo>
                  <a:lnTo>
                    <a:pt x="391454" y="460990"/>
                  </a:lnTo>
                  <a:lnTo>
                    <a:pt x="423367" y="423418"/>
                  </a:lnTo>
                  <a:close/>
                </a:path>
                <a:path w="594995" h="594995">
                  <a:moveTo>
                    <a:pt x="297218" y="0"/>
                  </a:moveTo>
                  <a:lnTo>
                    <a:pt x="251713" y="3482"/>
                  </a:lnTo>
                  <a:lnTo>
                    <a:pt x="207078" y="13930"/>
                  </a:lnTo>
                  <a:lnTo>
                    <a:pt x="164175" y="31343"/>
                  </a:lnTo>
                  <a:lnTo>
                    <a:pt x="123868" y="55723"/>
                  </a:lnTo>
                  <a:lnTo>
                    <a:pt x="87020" y="87071"/>
                  </a:lnTo>
                  <a:lnTo>
                    <a:pt x="56031" y="123422"/>
                  </a:lnTo>
                  <a:lnTo>
                    <a:pt x="31827" y="163169"/>
                  </a:lnTo>
                  <a:lnTo>
                    <a:pt x="14416" y="205471"/>
                  </a:lnTo>
                  <a:lnTo>
                    <a:pt x="3804" y="249487"/>
                  </a:lnTo>
                  <a:lnTo>
                    <a:pt x="0" y="294374"/>
                  </a:lnTo>
                  <a:lnTo>
                    <a:pt x="3010" y="339293"/>
                  </a:lnTo>
                  <a:lnTo>
                    <a:pt x="48528" y="349446"/>
                  </a:lnTo>
                  <a:lnTo>
                    <a:pt x="92300" y="366853"/>
                  </a:lnTo>
                  <a:lnTo>
                    <a:pt x="133429" y="391512"/>
                  </a:lnTo>
                  <a:lnTo>
                    <a:pt x="171018" y="423418"/>
                  </a:lnTo>
                  <a:lnTo>
                    <a:pt x="148208" y="395471"/>
                  </a:lnTo>
                  <a:lnTo>
                    <a:pt x="131902" y="364469"/>
                  </a:lnTo>
                  <a:lnTo>
                    <a:pt x="122126" y="331389"/>
                  </a:lnTo>
                  <a:lnTo>
                    <a:pt x="118922" y="297357"/>
                  </a:lnTo>
                  <a:lnTo>
                    <a:pt x="119731" y="280229"/>
                  </a:lnTo>
                  <a:lnTo>
                    <a:pt x="131826" y="230187"/>
                  </a:lnTo>
                  <a:lnTo>
                    <a:pt x="158908" y="184687"/>
                  </a:lnTo>
                  <a:lnTo>
                    <a:pt x="199071" y="148346"/>
                  </a:lnTo>
                  <a:lnTo>
                    <a:pt x="263078" y="122221"/>
                  </a:lnTo>
                  <a:lnTo>
                    <a:pt x="297091" y="118948"/>
                  </a:lnTo>
                  <a:lnTo>
                    <a:pt x="534531" y="118948"/>
                  </a:lnTo>
                  <a:lnTo>
                    <a:pt x="507365" y="87071"/>
                  </a:lnTo>
                  <a:lnTo>
                    <a:pt x="470514" y="55723"/>
                  </a:lnTo>
                  <a:lnTo>
                    <a:pt x="430205" y="31343"/>
                  </a:lnTo>
                  <a:lnTo>
                    <a:pt x="387307" y="13930"/>
                  </a:lnTo>
                  <a:lnTo>
                    <a:pt x="342688" y="3482"/>
                  </a:lnTo>
                  <a:lnTo>
                    <a:pt x="297218" y="0"/>
                  </a:lnTo>
                  <a:close/>
                </a:path>
                <a:path w="594995" h="594995">
                  <a:moveTo>
                    <a:pt x="534531" y="118948"/>
                  </a:moveTo>
                  <a:lnTo>
                    <a:pt x="297091" y="118948"/>
                  </a:lnTo>
                  <a:lnTo>
                    <a:pt x="331271" y="122221"/>
                  </a:lnTo>
                  <a:lnTo>
                    <a:pt x="364271" y="131979"/>
                  </a:lnTo>
                  <a:lnTo>
                    <a:pt x="423240" y="171157"/>
                  </a:lnTo>
                  <a:lnTo>
                    <a:pt x="462464" y="230200"/>
                  </a:lnTo>
                  <a:lnTo>
                    <a:pt x="475475" y="297357"/>
                  </a:lnTo>
                  <a:lnTo>
                    <a:pt x="474704" y="314421"/>
                  </a:lnTo>
                  <a:lnTo>
                    <a:pt x="462439" y="364469"/>
                  </a:lnTo>
                  <a:lnTo>
                    <a:pt x="435578" y="409894"/>
                  </a:lnTo>
                  <a:lnTo>
                    <a:pt x="423367" y="423418"/>
                  </a:lnTo>
                  <a:lnTo>
                    <a:pt x="460953" y="391512"/>
                  </a:lnTo>
                  <a:lnTo>
                    <a:pt x="502078" y="366853"/>
                  </a:lnTo>
                  <a:lnTo>
                    <a:pt x="545846" y="349446"/>
                  </a:lnTo>
                  <a:lnTo>
                    <a:pt x="591362" y="339293"/>
                  </a:lnTo>
                  <a:lnTo>
                    <a:pt x="594372" y="294374"/>
                  </a:lnTo>
                  <a:lnTo>
                    <a:pt x="590566" y="249487"/>
                  </a:lnTo>
                  <a:lnTo>
                    <a:pt x="579953" y="205471"/>
                  </a:lnTo>
                  <a:lnTo>
                    <a:pt x="562543" y="163169"/>
                  </a:lnTo>
                  <a:lnTo>
                    <a:pt x="538344" y="123422"/>
                  </a:lnTo>
                  <a:lnTo>
                    <a:pt x="534531" y="118948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6009" y="9823507"/>
            <a:ext cx="462003" cy="46202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1837" y="8499707"/>
            <a:ext cx="462003" cy="462029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47299" y="2070773"/>
            <a:ext cx="5523284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20" dirty="0"/>
              <a:t>title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Location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633731" y="5346004"/>
            <a:ext cx="5836285" cy="3256915"/>
            <a:chOff x="633731" y="5346004"/>
            <a:chExt cx="5836285" cy="3256915"/>
          </a:xfrm>
        </p:grpSpPr>
        <p:sp>
          <p:nvSpPr>
            <p:cNvPr id="10" name="object 10"/>
            <p:cNvSpPr/>
            <p:nvPr/>
          </p:nvSpPr>
          <p:spPr>
            <a:xfrm>
              <a:off x="633731" y="6494420"/>
              <a:ext cx="4759960" cy="959485"/>
            </a:xfrm>
            <a:custGeom>
              <a:avLst/>
              <a:gdLst/>
              <a:ahLst/>
              <a:cxnLst/>
              <a:rect l="l" t="t" r="r" b="b"/>
              <a:pathLst>
                <a:path w="4759960" h="959484">
                  <a:moveTo>
                    <a:pt x="0" y="959484"/>
                  </a:moveTo>
                  <a:lnTo>
                    <a:pt x="4759655" y="959484"/>
                  </a:lnTo>
                  <a:lnTo>
                    <a:pt x="4759655" y="0"/>
                  </a:lnTo>
                  <a:lnTo>
                    <a:pt x="0" y="0"/>
                  </a:lnTo>
                  <a:lnTo>
                    <a:pt x="0" y="959484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841808" y="5346004"/>
              <a:ext cx="1628775" cy="3256915"/>
            </a:xfrm>
            <a:custGeom>
              <a:avLst/>
              <a:gdLst/>
              <a:ahLst/>
              <a:cxnLst/>
              <a:rect l="l" t="t" r="r" b="b"/>
              <a:pathLst>
                <a:path w="1628775" h="3256915">
                  <a:moveTo>
                    <a:pt x="0" y="0"/>
                  </a:moveTo>
                  <a:lnTo>
                    <a:pt x="0" y="3256318"/>
                  </a:lnTo>
                  <a:lnTo>
                    <a:pt x="1628165" y="16281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364002" y="8806508"/>
            <a:ext cx="1267460" cy="1267460"/>
            <a:chOff x="5364002" y="8806508"/>
            <a:chExt cx="1267460" cy="1267460"/>
          </a:xfrm>
        </p:grpSpPr>
        <p:sp>
          <p:nvSpPr>
            <p:cNvPr id="3" name="object 3"/>
            <p:cNvSpPr/>
            <p:nvPr/>
          </p:nvSpPr>
          <p:spPr>
            <a:xfrm>
              <a:off x="5700353" y="9479171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5" h="594995">
                  <a:moveTo>
                    <a:pt x="171182" y="171208"/>
                  </a:moveTo>
                  <a:lnTo>
                    <a:pt x="133585" y="203094"/>
                  </a:lnTo>
                  <a:lnTo>
                    <a:pt x="92433" y="227730"/>
                  </a:lnTo>
                  <a:lnTo>
                    <a:pt x="48599" y="245078"/>
                  </a:lnTo>
                  <a:lnTo>
                    <a:pt x="2958" y="255104"/>
                  </a:lnTo>
                  <a:lnTo>
                    <a:pt x="0" y="300070"/>
                  </a:lnTo>
                  <a:lnTo>
                    <a:pt x="3834" y="344987"/>
                  </a:lnTo>
                  <a:lnTo>
                    <a:pt x="14460" y="389020"/>
                  </a:lnTo>
                  <a:lnTo>
                    <a:pt x="31872" y="431329"/>
                  </a:lnTo>
                  <a:lnTo>
                    <a:pt x="56068" y="471077"/>
                  </a:lnTo>
                  <a:lnTo>
                    <a:pt x="87045" y="507428"/>
                  </a:lnTo>
                  <a:lnTo>
                    <a:pt x="123896" y="538779"/>
                  </a:lnTo>
                  <a:lnTo>
                    <a:pt x="164215" y="563171"/>
                  </a:lnTo>
                  <a:lnTo>
                    <a:pt x="207141" y="580607"/>
                  </a:lnTo>
                  <a:lnTo>
                    <a:pt x="251813" y="591092"/>
                  </a:lnTo>
                  <a:lnTo>
                    <a:pt x="297369" y="594626"/>
                  </a:lnTo>
                  <a:lnTo>
                    <a:pt x="342844" y="591144"/>
                  </a:lnTo>
                  <a:lnTo>
                    <a:pt x="387465" y="580696"/>
                  </a:lnTo>
                  <a:lnTo>
                    <a:pt x="430363" y="563282"/>
                  </a:lnTo>
                  <a:lnTo>
                    <a:pt x="470674" y="538902"/>
                  </a:lnTo>
                  <a:lnTo>
                    <a:pt x="507529" y="507555"/>
                  </a:lnTo>
                  <a:lnTo>
                    <a:pt x="534698" y="475653"/>
                  </a:lnTo>
                  <a:lnTo>
                    <a:pt x="297242" y="475653"/>
                  </a:lnTo>
                  <a:lnTo>
                    <a:pt x="280155" y="474785"/>
                  </a:lnTo>
                  <a:lnTo>
                    <a:pt x="230072" y="462534"/>
                  </a:lnTo>
                  <a:lnTo>
                    <a:pt x="184627" y="435646"/>
                  </a:lnTo>
                  <a:lnTo>
                    <a:pt x="148255" y="395451"/>
                  </a:lnTo>
                  <a:lnTo>
                    <a:pt x="122213" y="331376"/>
                  </a:lnTo>
                  <a:lnTo>
                    <a:pt x="118963" y="297281"/>
                  </a:lnTo>
                  <a:lnTo>
                    <a:pt x="119717" y="280293"/>
                  </a:lnTo>
                  <a:lnTo>
                    <a:pt x="132038" y="230211"/>
                  </a:lnTo>
                  <a:lnTo>
                    <a:pt x="158904" y="184767"/>
                  </a:lnTo>
                  <a:lnTo>
                    <a:pt x="171182" y="171208"/>
                  </a:lnTo>
                  <a:close/>
                </a:path>
                <a:path w="594995" h="594995">
                  <a:moveTo>
                    <a:pt x="423392" y="171094"/>
                  </a:moveTo>
                  <a:lnTo>
                    <a:pt x="446253" y="199204"/>
                  </a:lnTo>
                  <a:lnTo>
                    <a:pt x="462554" y="230211"/>
                  </a:lnTo>
                  <a:lnTo>
                    <a:pt x="472357" y="263254"/>
                  </a:lnTo>
                  <a:lnTo>
                    <a:pt x="475623" y="297357"/>
                  </a:lnTo>
                  <a:lnTo>
                    <a:pt x="474813" y="314398"/>
                  </a:lnTo>
                  <a:lnTo>
                    <a:pt x="462622" y="364528"/>
                  </a:lnTo>
                  <a:lnTo>
                    <a:pt x="435676" y="409860"/>
                  </a:lnTo>
                  <a:lnTo>
                    <a:pt x="395417" y="446308"/>
                  </a:lnTo>
                  <a:lnTo>
                    <a:pt x="331325" y="472442"/>
                  </a:lnTo>
                  <a:lnTo>
                    <a:pt x="297242" y="475653"/>
                  </a:lnTo>
                  <a:lnTo>
                    <a:pt x="534698" y="475653"/>
                  </a:lnTo>
                  <a:lnTo>
                    <a:pt x="562703" y="431424"/>
                  </a:lnTo>
                  <a:lnTo>
                    <a:pt x="580122" y="389112"/>
                  </a:lnTo>
                  <a:lnTo>
                    <a:pt x="590755" y="345082"/>
                  </a:lnTo>
                  <a:lnTo>
                    <a:pt x="594597" y="300173"/>
                  </a:lnTo>
                  <a:lnTo>
                    <a:pt x="591641" y="255219"/>
                  </a:lnTo>
                  <a:lnTo>
                    <a:pt x="546000" y="245060"/>
                  </a:lnTo>
                  <a:lnTo>
                    <a:pt x="502154" y="227653"/>
                  </a:lnTo>
                  <a:lnTo>
                    <a:pt x="460989" y="202998"/>
                  </a:lnTo>
                  <a:lnTo>
                    <a:pt x="423392" y="171094"/>
                  </a:lnTo>
                  <a:close/>
                </a:path>
                <a:path w="594995" h="594995">
                  <a:moveTo>
                    <a:pt x="297242" y="0"/>
                  </a:moveTo>
                  <a:lnTo>
                    <a:pt x="255104" y="2959"/>
                  </a:lnTo>
                  <a:lnTo>
                    <a:pt x="245061" y="48600"/>
                  </a:lnTo>
                  <a:lnTo>
                    <a:pt x="227712" y="92446"/>
                  </a:lnTo>
                  <a:lnTo>
                    <a:pt x="203078" y="133611"/>
                  </a:lnTo>
                  <a:lnTo>
                    <a:pt x="171182" y="171208"/>
                  </a:lnTo>
                  <a:lnTo>
                    <a:pt x="199161" y="148339"/>
                  </a:lnTo>
                  <a:lnTo>
                    <a:pt x="230208" y="131994"/>
                  </a:lnTo>
                  <a:lnTo>
                    <a:pt x="263203" y="122188"/>
                  </a:lnTo>
                  <a:lnTo>
                    <a:pt x="297242" y="118859"/>
                  </a:lnTo>
                  <a:lnTo>
                    <a:pt x="382732" y="118859"/>
                  </a:lnTo>
                  <a:lnTo>
                    <a:pt x="366856" y="92355"/>
                  </a:lnTo>
                  <a:lnTo>
                    <a:pt x="349473" y="48545"/>
                  </a:lnTo>
                  <a:lnTo>
                    <a:pt x="339381" y="2959"/>
                  </a:lnTo>
                  <a:lnTo>
                    <a:pt x="328873" y="1693"/>
                  </a:lnTo>
                  <a:lnTo>
                    <a:pt x="318317" y="765"/>
                  </a:lnTo>
                  <a:lnTo>
                    <a:pt x="307757" y="194"/>
                  </a:lnTo>
                  <a:lnTo>
                    <a:pt x="297242" y="0"/>
                  </a:lnTo>
                  <a:close/>
                </a:path>
                <a:path w="594995" h="594995">
                  <a:moveTo>
                    <a:pt x="382732" y="118859"/>
                  </a:moveTo>
                  <a:lnTo>
                    <a:pt x="297242" y="118859"/>
                  </a:lnTo>
                  <a:lnTo>
                    <a:pt x="331313" y="122190"/>
                  </a:lnTo>
                  <a:lnTo>
                    <a:pt x="364369" y="132008"/>
                  </a:lnTo>
                  <a:lnTo>
                    <a:pt x="395364" y="148291"/>
                  </a:lnTo>
                  <a:lnTo>
                    <a:pt x="423392" y="171094"/>
                  </a:lnTo>
                  <a:lnTo>
                    <a:pt x="391504" y="133502"/>
                  </a:lnTo>
                  <a:lnTo>
                    <a:pt x="382732" y="118859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363997" y="9142819"/>
              <a:ext cx="1267460" cy="594995"/>
            </a:xfrm>
            <a:custGeom>
              <a:avLst/>
              <a:gdLst/>
              <a:ahLst/>
              <a:cxnLst/>
              <a:rect l="l" t="t" r="r" b="b"/>
              <a:pathLst>
                <a:path w="1267459" h="594995">
                  <a:moveTo>
                    <a:pt x="423430" y="171107"/>
                  </a:moveTo>
                  <a:lnTo>
                    <a:pt x="391515" y="133515"/>
                  </a:lnTo>
                  <a:lnTo>
                    <a:pt x="366877" y="92367"/>
                  </a:lnTo>
                  <a:lnTo>
                    <a:pt x="349504" y="48564"/>
                  </a:lnTo>
                  <a:lnTo>
                    <a:pt x="339407" y="2984"/>
                  </a:lnTo>
                  <a:lnTo>
                    <a:pt x="328904" y="1714"/>
                  </a:lnTo>
                  <a:lnTo>
                    <a:pt x="318350" y="787"/>
                  </a:lnTo>
                  <a:lnTo>
                    <a:pt x="307797" y="215"/>
                  </a:lnTo>
                  <a:lnTo>
                    <a:pt x="297281" y="25"/>
                  </a:lnTo>
                  <a:lnTo>
                    <a:pt x="251777" y="3505"/>
                  </a:lnTo>
                  <a:lnTo>
                    <a:pt x="207137" y="13957"/>
                  </a:lnTo>
                  <a:lnTo>
                    <a:pt x="164236" y="31369"/>
                  </a:lnTo>
                  <a:lnTo>
                    <a:pt x="123926" y="55753"/>
                  </a:lnTo>
                  <a:lnTo>
                    <a:pt x="87083" y="87109"/>
                  </a:lnTo>
                  <a:lnTo>
                    <a:pt x="55727" y="123952"/>
                  </a:lnTo>
                  <a:lnTo>
                    <a:pt x="31343" y="164261"/>
                  </a:lnTo>
                  <a:lnTo>
                    <a:pt x="13931" y="207162"/>
                  </a:lnTo>
                  <a:lnTo>
                    <a:pt x="3479" y="251790"/>
                  </a:lnTo>
                  <a:lnTo>
                    <a:pt x="0" y="297256"/>
                  </a:lnTo>
                  <a:lnTo>
                    <a:pt x="3479" y="342773"/>
                  </a:lnTo>
                  <a:lnTo>
                    <a:pt x="13931" y="387400"/>
                  </a:lnTo>
                  <a:lnTo>
                    <a:pt x="31343" y="430301"/>
                  </a:lnTo>
                  <a:lnTo>
                    <a:pt x="55727" y="470598"/>
                  </a:lnTo>
                  <a:lnTo>
                    <a:pt x="87083" y="507453"/>
                  </a:lnTo>
                  <a:lnTo>
                    <a:pt x="123926" y="538797"/>
                  </a:lnTo>
                  <a:lnTo>
                    <a:pt x="164236" y="563181"/>
                  </a:lnTo>
                  <a:lnTo>
                    <a:pt x="207137" y="580593"/>
                  </a:lnTo>
                  <a:lnTo>
                    <a:pt x="251777" y="591032"/>
                  </a:lnTo>
                  <a:lnTo>
                    <a:pt x="297281" y="594525"/>
                  </a:lnTo>
                  <a:lnTo>
                    <a:pt x="307822" y="594385"/>
                  </a:lnTo>
                  <a:lnTo>
                    <a:pt x="318363" y="593788"/>
                  </a:lnTo>
                  <a:lnTo>
                    <a:pt x="328866" y="592810"/>
                  </a:lnTo>
                  <a:lnTo>
                    <a:pt x="339293" y="591464"/>
                  </a:lnTo>
                  <a:lnTo>
                    <a:pt x="349453" y="545934"/>
                  </a:lnTo>
                  <a:lnTo>
                    <a:pt x="366864" y="502158"/>
                  </a:lnTo>
                  <a:lnTo>
                    <a:pt x="382752" y="475665"/>
                  </a:lnTo>
                  <a:lnTo>
                    <a:pt x="391515" y="461035"/>
                  </a:lnTo>
                  <a:lnTo>
                    <a:pt x="423430" y="423456"/>
                  </a:lnTo>
                  <a:lnTo>
                    <a:pt x="395427" y="446328"/>
                  </a:lnTo>
                  <a:lnTo>
                    <a:pt x="364375" y="462673"/>
                  </a:lnTo>
                  <a:lnTo>
                    <a:pt x="331304" y="472452"/>
                  </a:lnTo>
                  <a:lnTo>
                    <a:pt x="297230" y="475665"/>
                  </a:lnTo>
                  <a:lnTo>
                    <a:pt x="280174" y="474802"/>
                  </a:lnTo>
                  <a:lnTo>
                    <a:pt x="230111" y="462508"/>
                  </a:lnTo>
                  <a:lnTo>
                    <a:pt x="184670" y="435711"/>
                  </a:lnTo>
                  <a:lnTo>
                    <a:pt x="148259" y="395452"/>
                  </a:lnTo>
                  <a:lnTo>
                    <a:pt x="122224" y="331368"/>
                  </a:lnTo>
                  <a:lnTo>
                    <a:pt x="118973" y="297383"/>
                  </a:lnTo>
                  <a:lnTo>
                    <a:pt x="119735" y="280289"/>
                  </a:lnTo>
                  <a:lnTo>
                    <a:pt x="131914" y="230200"/>
                  </a:lnTo>
                  <a:lnTo>
                    <a:pt x="158915" y="184785"/>
                  </a:lnTo>
                  <a:lnTo>
                    <a:pt x="199186" y="148361"/>
                  </a:lnTo>
                  <a:lnTo>
                    <a:pt x="263232" y="122199"/>
                  </a:lnTo>
                  <a:lnTo>
                    <a:pt x="297281" y="118884"/>
                  </a:lnTo>
                  <a:lnTo>
                    <a:pt x="331317" y="122199"/>
                  </a:lnTo>
                  <a:lnTo>
                    <a:pt x="364363" y="132029"/>
                  </a:lnTo>
                  <a:lnTo>
                    <a:pt x="395376" y="148310"/>
                  </a:lnTo>
                  <a:lnTo>
                    <a:pt x="423430" y="171107"/>
                  </a:lnTo>
                  <a:close/>
                </a:path>
                <a:path w="1267459" h="594995">
                  <a:moveTo>
                    <a:pt x="594537" y="297256"/>
                  </a:moveTo>
                  <a:lnTo>
                    <a:pt x="593801" y="276161"/>
                  </a:lnTo>
                  <a:lnTo>
                    <a:pt x="591553" y="255130"/>
                  </a:lnTo>
                  <a:lnTo>
                    <a:pt x="545960" y="245033"/>
                  </a:lnTo>
                  <a:lnTo>
                    <a:pt x="502158" y="227660"/>
                  </a:lnTo>
                  <a:lnTo>
                    <a:pt x="461022" y="203009"/>
                  </a:lnTo>
                  <a:lnTo>
                    <a:pt x="423430" y="171107"/>
                  </a:lnTo>
                  <a:lnTo>
                    <a:pt x="446265" y="199199"/>
                  </a:lnTo>
                  <a:lnTo>
                    <a:pt x="462559" y="230225"/>
                  </a:lnTo>
                  <a:lnTo>
                    <a:pt x="472363" y="263245"/>
                  </a:lnTo>
                  <a:lnTo>
                    <a:pt x="475640" y="297256"/>
                  </a:lnTo>
                  <a:lnTo>
                    <a:pt x="474827" y="314388"/>
                  </a:lnTo>
                  <a:lnTo>
                    <a:pt x="462508" y="364464"/>
                  </a:lnTo>
                  <a:lnTo>
                    <a:pt x="435711" y="409879"/>
                  </a:lnTo>
                  <a:lnTo>
                    <a:pt x="423430" y="423456"/>
                  </a:lnTo>
                  <a:lnTo>
                    <a:pt x="461022" y="391541"/>
                  </a:lnTo>
                  <a:lnTo>
                    <a:pt x="502145" y="366890"/>
                  </a:lnTo>
                  <a:lnTo>
                    <a:pt x="545909" y="349478"/>
                  </a:lnTo>
                  <a:lnTo>
                    <a:pt x="591439" y="339318"/>
                  </a:lnTo>
                  <a:lnTo>
                    <a:pt x="593750" y="318350"/>
                  </a:lnTo>
                  <a:lnTo>
                    <a:pt x="594537" y="297256"/>
                  </a:lnTo>
                  <a:close/>
                </a:path>
                <a:path w="1267459" h="594995">
                  <a:moveTo>
                    <a:pt x="843889" y="171221"/>
                  </a:moveTo>
                  <a:lnTo>
                    <a:pt x="806284" y="203111"/>
                  </a:lnTo>
                  <a:lnTo>
                    <a:pt x="765111" y="227736"/>
                  </a:lnTo>
                  <a:lnTo>
                    <a:pt x="721271" y="245084"/>
                  </a:lnTo>
                  <a:lnTo>
                    <a:pt x="675640" y="255104"/>
                  </a:lnTo>
                  <a:lnTo>
                    <a:pt x="673379" y="276148"/>
                  </a:lnTo>
                  <a:lnTo>
                    <a:pt x="672642" y="297408"/>
                  </a:lnTo>
                  <a:lnTo>
                    <a:pt x="673430" y="318363"/>
                  </a:lnTo>
                  <a:lnTo>
                    <a:pt x="675754" y="339344"/>
                  </a:lnTo>
                  <a:lnTo>
                    <a:pt x="721271" y="349478"/>
                  </a:lnTo>
                  <a:lnTo>
                    <a:pt x="765035" y="366890"/>
                  </a:lnTo>
                  <a:lnTo>
                    <a:pt x="806170" y="391553"/>
                  </a:lnTo>
                  <a:lnTo>
                    <a:pt x="843762" y="423443"/>
                  </a:lnTo>
                  <a:lnTo>
                    <a:pt x="820953" y="395503"/>
                  </a:lnTo>
                  <a:lnTo>
                    <a:pt x="804633" y="364502"/>
                  </a:lnTo>
                  <a:lnTo>
                    <a:pt x="794854" y="331431"/>
                  </a:lnTo>
                  <a:lnTo>
                    <a:pt x="791654" y="297408"/>
                  </a:lnTo>
                  <a:lnTo>
                    <a:pt x="792467" y="280263"/>
                  </a:lnTo>
                  <a:lnTo>
                    <a:pt x="804722" y="230263"/>
                  </a:lnTo>
                  <a:lnTo>
                    <a:pt x="831646" y="184734"/>
                  </a:lnTo>
                  <a:lnTo>
                    <a:pt x="843889" y="171221"/>
                  </a:lnTo>
                  <a:close/>
                </a:path>
                <a:path w="1267459" h="594995">
                  <a:moveTo>
                    <a:pt x="1267231" y="297268"/>
                  </a:moveTo>
                  <a:lnTo>
                    <a:pt x="1263738" y="251815"/>
                  </a:lnTo>
                  <a:lnTo>
                    <a:pt x="1253274" y="207175"/>
                  </a:lnTo>
                  <a:lnTo>
                    <a:pt x="1235849" y="164261"/>
                  </a:lnTo>
                  <a:lnTo>
                    <a:pt x="1211453" y="123939"/>
                  </a:lnTo>
                  <a:lnTo>
                    <a:pt x="1207236" y="118986"/>
                  </a:lnTo>
                  <a:lnTo>
                    <a:pt x="1180109" y="87096"/>
                  </a:lnTo>
                  <a:lnTo>
                    <a:pt x="1143254" y="55740"/>
                  </a:lnTo>
                  <a:lnTo>
                    <a:pt x="1102944" y="31356"/>
                  </a:lnTo>
                  <a:lnTo>
                    <a:pt x="1060043" y="13931"/>
                  </a:lnTo>
                  <a:lnTo>
                    <a:pt x="1015428" y="3479"/>
                  </a:lnTo>
                  <a:lnTo>
                    <a:pt x="969962" y="0"/>
                  </a:lnTo>
                  <a:lnTo>
                    <a:pt x="959421" y="203"/>
                  </a:lnTo>
                  <a:lnTo>
                    <a:pt x="948855" y="787"/>
                  </a:lnTo>
                  <a:lnTo>
                    <a:pt x="938288" y="1727"/>
                  </a:lnTo>
                  <a:lnTo>
                    <a:pt x="927760" y="3009"/>
                  </a:lnTo>
                  <a:lnTo>
                    <a:pt x="917740" y="48641"/>
                  </a:lnTo>
                  <a:lnTo>
                    <a:pt x="900404" y="92468"/>
                  </a:lnTo>
                  <a:lnTo>
                    <a:pt x="875766" y="133629"/>
                  </a:lnTo>
                  <a:lnTo>
                    <a:pt x="843889" y="171221"/>
                  </a:lnTo>
                  <a:lnTo>
                    <a:pt x="871804" y="148399"/>
                  </a:lnTo>
                  <a:lnTo>
                    <a:pt x="902792" y="132067"/>
                  </a:lnTo>
                  <a:lnTo>
                    <a:pt x="935812" y="122262"/>
                  </a:lnTo>
                  <a:lnTo>
                    <a:pt x="969822" y="118986"/>
                  </a:lnTo>
                  <a:lnTo>
                    <a:pt x="1003985" y="122262"/>
                  </a:lnTo>
                  <a:lnTo>
                    <a:pt x="1068006" y="148348"/>
                  </a:lnTo>
                  <a:lnTo>
                    <a:pt x="1118857" y="199224"/>
                  </a:lnTo>
                  <a:lnTo>
                    <a:pt x="1144993" y="263321"/>
                  </a:lnTo>
                  <a:lnTo>
                    <a:pt x="1148207" y="297408"/>
                  </a:lnTo>
                  <a:lnTo>
                    <a:pt x="1147445" y="314464"/>
                  </a:lnTo>
                  <a:lnTo>
                    <a:pt x="1135291" y="364528"/>
                  </a:lnTo>
                  <a:lnTo>
                    <a:pt x="1108303" y="409930"/>
                  </a:lnTo>
                  <a:lnTo>
                    <a:pt x="1068095" y="446316"/>
                  </a:lnTo>
                  <a:lnTo>
                    <a:pt x="1004011" y="472440"/>
                  </a:lnTo>
                  <a:lnTo>
                    <a:pt x="969962" y="475653"/>
                  </a:lnTo>
                  <a:lnTo>
                    <a:pt x="952804" y="474840"/>
                  </a:lnTo>
                  <a:lnTo>
                    <a:pt x="902639" y="462661"/>
                  </a:lnTo>
                  <a:lnTo>
                    <a:pt x="857275" y="435673"/>
                  </a:lnTo>
                  <a:lnTo>
                    <a:pt x="843762" y="423443"/>
                  </a:lnTo>
                  <a:lnTo>
                    <a:pt x="875665" y="461035"/>
                  </a:lnTo>
                  <a:lnTo>
                    <a:pt x="900328" y="502183"/>
                  </a:lnTo>
                  <a:lnTo>
                    <a:pt x="917765" y="545985"/>
                  </a:lnTo>
                  <a:lnTo>
                    <a:pt x="927963" y="591566"/>
                  </a:lnTo>
                  <a:lnTo>
                    <a:pt x="938415" y="592886"/>
                  </a:lnTo>
                  <a:lnTo>
                    <a:pt x="948918" y="593813"/>
                  </a:lnTo>
                  <a:lnTo>
                    <a:pt x="959472" y="594398"/>
                  </a:lnTo>
                  <a:lnTo>
                    <a:pt x="970038" y="594639"/>
                  </a:lnTo>
                  <a:lnTo>
                    <a:pt x="1015530" y="591146"/>
                  </a:lnTo>
                  <a:lnTo>
                    <a:pt x="1060157" y="580694"/>
                  </a:lnTo>
                  <a:lnTo>
                    <a:pt x="1103058" y="563283"/>
                  </a:lnTo>
                  <a:lnTo>
                    <a:pt x="1143368" y="538899"/>
                  </a:lnTo>
                  <a:lnTo>
                    <a:pt x="1180236" y="507555"/>
                  </a:lnTo>
                  <a:lnTo>
                    <a:pt x="1207363" y="475653"/>
                  </a:lnTo>
                  <a:lnTo>
                    <a:pt x="1211580" y="470700"/>
                  </a:lnTo>
                  <a:lnTo>
                    <a:pt x="1235938" y="430390"/>
                  </a:lnTo>
                  <a:lnTo>
                    <a:pt x="1253350" y="387477"/>
                  </a:lnTo>
                  <a:lnTo>
                    <a:pt x="1263777" y="342836"/>
                  </a:lnTo>
                  <a:lnTo>
                    <a:pt x="1267231" y="297268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00403" y="8806508"/>
              <a:ext cx="594995" cy="594995"/>
            </a:xfrm>
            <a:custGeom>
              <a:avLst/>
              <a:gdLst/>
              <a:ahLst/>
              <a:cxnLst/>
              <a:rect l="l" t="t" r="r" b="b"/>
              <a:pathLst>
                <a:path w="594995" h="594995">
                  <a:moveTo>
                    <a:pt x="171018" y="423418"/>
                  </a:moveTo>
                  <a:lnTo>
                    <a:pt x="202918" y="460990"/>
                  </a:lnTo>
                  <a:lnTo>
                    <a:pt x="227577" y="502121"/>
                  </a:lnTo>
                  <a:lnTo>
                    <a:pt x="244988" y="545902"/>
                  </a:lnTo>
                  <a:lnTo>
                    <a:pt x="255143" y="591426"/>
                  </a:lnTo>
                  <a:lnTo>
                    <a:pt x="265585" y="592747"/>
                  </a:lnTo>
                  <a:lnTo>
                    <a:pt x="276114" y="593710"/>
                  </a:lnTo>
                  <a:lnTo>
                    <a:pt x="286675" y="594299"/>
                  </a:lnTo>
                  <a:lnTo>
                    <a:pt x="297218" y="594499"/>
                  </a:lnTo>
                  <a:lnTo>
                    <a:pt x="307777" y="594337"/>
                  </a:lnTo>
                  <a:lnTo>
                    <a:pt x="318314" y="593744"/>
                  </a:lnTo>
                  <a:lnTo>
                    <a:pt x="328903" y="592747"/>
                  </a:lnTo>
                  <a:lnTo>
                    <a:pt x="339229" y="591426"/>
                  </a:lnTo>
                  <a:lnTo>
                    <a:pt x="349383" y="545902"/>
                  </a:lnTo>
                  <a:lnTo>
                    <a:pt x="366792" y="502121"/>
                  </a:lnTo>
                  <a:lnTo>
                    <a:pt x="382670" y="475640"/>
                  </a:lnTo>
                  <a:lnTo>
                    <a:pt x="297218" y="475640"/>
                  </a:lnTo>
                  <a:lnTo>
                    <a:pt x="280072" y="474824"/>
                  </a:lnTo>
                  <a:lnTo>
                    <a:pt x="229933" y="462610"/>
                  </a:lnTo>
                  <a:lnTo>
                    <a:pt x="184590" y="435685"/>
                  </a:lnTo>
                  <a:lnTo>
                    <a:pt x="171018" y="423418"/>
                  </a:lnTo>
                  <a:close/>
                </a:path>
                <a:path w="594995" h="594995">
                  <a:moveTo>
                    <a:pt x="423367" y="423418"/>
                  </a:moveTo>
                  <a:lnTo>
                    <a:pt x="395357" y="446300"/>
                  </a:lnTo>
                  <a:lnTo>
                    <a:pt x="364331" y="462630"/>
                  </a:lnTo>
                  <a:lnTo>
                    <a:pt x="331277" y="472415"/>
                  </a:lnTo>
                  <a:lnTo>
                    <a:pt x="297218" y="475640"/>
                  </a:lnTo>
                  <a:lnTo>
                    <a:pt x="382670" y="475640"/>
                  </a:lnTo>
                  <a:lnTo>
                    <a:pt x="391454" y="460990"/>
                  </a:lnTo>
                  <a:lnTo>
                    <a:pt x="423367" y="423418"/>
                  </a:lnTo>
                  <a:close/>
                </a:path>
                <a:path w="594995" h="594995">
                  <a:moveTo>
                    <a:pt x="297218" y="0"/>
                  </a:moveTo>
                  <a:lnTo>
                    <a:pt x="251713" y="3482"/>
                  </a:lnTo>
                  <a:lnTo>
                    <a:pt x="207078" y="13930"/>
                  </a:lnTo>
                  <a:lnTo>
                    <a:pt x="164175" y="31343"/>
                  </a:lnTo>
                  <a:lnTo>
                    <a:pt x="123868" y="55723"/>
                  </a:lnTo>
                  <a:lnTo>
                    <a:pt x="87020" y="87071"/>
                  </a:lnTo>
                  <a:lnTo>
                    <a:pt x="56031" y="123422"/>
                  </a:lnTo>
                  <a:lnTo>
                    <a:pt x="31827" y="163169"/>
                  </a:lnTo>
                  <a:lnTo>
                    <a:pt x="14416" y="205471"/>
                  </a:lnTo>
                  <a:lnTo>
                    <a:pt x="3804" y="249487"/>
                  </a:lnTo>
                  <a:lnTo>
                    <a:pt x="0" y="294374"/>
                  </a:lnTo>
                  <a:lnTo>
                    <a:pt x="3010" y="339293"/>
                  </a:lnTo>
                  <a:lnTo>
                    <a:pt x="48528" y="349446"/>
                  </a:lnTo>
                  <a:lnTo>
                    <a:pt x="92300" y="366853"/>
                  </a:lnTo>
                  <a:lnTo>
                    <a:pt x="133429" y="391512"/>
                  </a:lnTo>
                  <a:lnTo>
                    <a:pt x="171018" y="423418"/>
                  </a:lnTo>
                  <a:lnTo>
                    <a:pt x="148208" y="395471"/>
                  </a:lnTo>
                  <a:lnTo>
                    <a:pt x="131902" y="364469"/>
                  </a:lnTo>
                  <a:lnTo>
                    <a:pt x="122126" y="331389"/>
                  </a:lnTo>
                  <a:lnTo>
                    <a:pt x="118922" y="297357"/>
                  </a:lnTo>
                  <a:lnTo>
                    <a:pt x="119731" y="280229"/>
                  </a:lnTo>
                  <a:lnTo>
                    <a:pt x="131826" y="230187"/>
                  </a:lnTo>
                  <a:lnTo>
                    <a:pt x="158908" y="184687"/>
                  </a:lnTo>
                  <a:lnTo>
                    <a:pt x="199071" y="148346"/>
                  </a:lnTo>
                  <a:lnTo>
                    <a:pt x="263078" y="122221"/>
                  </a:lnTo>
                  <a:lnTo>
                    <a:pt x="297091" y="118948"/>
                  </a:lnTo>
                  <a:lnTo>
                    <a:pt x="534531" y="118948"/>
                  </a:lnTo>
                  <a:lnTo>
                    <a:pt x="507365" y="87071"/>
                  </a:lnTo>
                  <a:lnTo>
                    <a:pt x="470514" y="55723"/>
                  </a:lnTo>
                  <a:lnTo>
                    <a:pt x="430205" y="31343"/>
                  </a:lnTo>
                  <a:lnTo>
                    <a:pt x="387307" y="13930"/>
                  </a:lnTo>
                  <a:lnTo>
                    <a:pt x="342688" y="3482"/>
                  </a:lnTo>
                  <a:lnTo>
                    <a:pt x="297218" y="0"/>
                  </a:lnTo>
                  <a:close/>
                </a:path>
                <a:path w="594995" h="594995">
                  <a:moveTo>
                    <a:pt x="534531" y="118948"/>
                  </a:moveTo>
                  <a:lnTo>
                    <a:pt x="297091" y="118948"/>
                  </a:lnTo>
                  <a:lnTo>
                    <a:pt x="331271" y="122221"/>
                  </a:lnTo>
                  <a:lnTo>
                    <a:pt x="364271" y="131979"/>
                  </a:lnTo>
                  <a:lnTo>
                    <a:pt x="423240" y="171157"/>
                  </a:lnTo>
                  <a:lnTo>
                    <a:pt x="462464" y="230200"/>
                  </a:lnTo>
                  <a:lnTo>
                    <a:pt x="475475" y="297357"/>
                  </a:lnTo>
                  <a:lnTo>
                    <a:pt x="474704" y="314421"/>
                  </a:lnTo>
                  <a:lnTo>
                    <a:pt x="462439" y="364469"/>
                  </a:lnTo>
                  <a:lnTo>
                    <a:pt x="435578" y="409894"/>
                  </a:lnTo>
                  <a:lnTo>
                    <a:pt x="423367" y="423418"/>
                  </a:lnTo>
                  <a:lnTo>
                    <a:pt x="460953" y="391512"/>
                  </a:lnTo>
                  <a:lnTo>
                    <a:pt x="502078" y="366853"/>
                  </a:lnTo>
                  <a:lnTo>
                    <a:pt x="545846" y="349446"/>
                  </a:lnTo>
                  <a:lnTo>
                    <a:pt x="591362" y="339293"/>
                  </a:lnTo>
                  <a:lnTo>
                    <a:pt x="594372" y="294374"/>
                  </a:lnTo>
                  <a:lnTo>
                    <a:pt x="590566" y="249487"/>
                  </a:lnTo>
                  <a:lnTo>
                    <a:pt x="579953" y="205471"/>
                  </a:lnTo>
                  <a:lnTo>
                    <a:pt x="562543" y="163169"/>
                  </a:lnTo>
                  <a:lnTo>
                    <a:pt x="538344" y="123422"/>
                  </a:lnTo>
                  <a:lnTo>
                    <a:pt x="534531" y="118948"/>
                  </a:lnTo>
                  <a:close/>
                </a:path>
              </a:pathLst>
            </a:custGeom>
            <a:solidFill>
              <a:srgbClr val="1A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06009" y="9823507"/>
            <a:ext cx="462003" cy="46202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01837" y="8499707"/>
            <a:ext cx="462003" cy="462029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947298" y="2070773"/>
            <a:ext cx="5497951" cy="1381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57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20" dirty="0"/>
              <a:t>title</a:t>
            </a:r>
          </a:p>
          <a:p>
            <a:pPr marL="12700">
              <a:lnSpc>
                <a:spcPts val="4980"/>
              </a:lnSpc>
            </a:pPr>
            <a:r>
              <a:rPr sz="4200" spc="-10" dirty="0">
                <a:latin typeface="Arial"/>
                <a:cs typeface="Arial"/>
              </a:rPr>
              <a:t>Location</a:t>
            </a:r>
            <a:endParaRPr sz="4200" dirty="0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855682" y="4056038"/>
            <a:ext cx="3256915" cy="5836285"/>
            <a:chOff x="1855682" y="4056038"/>
            <a:chExt cx="3256915" cy="5836285"/>
          </a:xfrm>
        </p:grpSpPr>
        <p:sp>
          <p:nvSpPr>
            <p:cNvPr id="10" name="object 10"/>
            <p:cNvSpPr/>
            <p:nvPr/>
          </p:nvSpPr>
          <p:spPr>
            <a:xfrm>
              <a:off x="3004097" y="5132626"/>
              <a:ext cx="959485" cy="4759960"/>
            </a:xfrm>
            <a:custGeom>
              <a:avLst/>
              <a:gdLst/>
              <a:ahLst/>
              <a:cxnLst/>
              <a:rect l="l" t="t" r="r" b="b"/>
              <a:pathLst>
                <a:path w="959485" h="4759959">
                  <a:moveTo>
                    <a:pt x="0" y="4759655"/>
                  </a:moveTo>
                  <a:lnTo>
                    <a:pt x="959485" y="4759655"/>
                  </a:lnTo>
                  <a:lnTo>
                    <a:pt x="959485" y="0"/>
                  </a:lnTo>
                  <a:lnTo>
                    <a:pt x="0" y="0"/>
                  </a:lnTo>
                  <a:lnTo>
                    <a:pt x="0" y="4759655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855682" y="4056038"/>
              <a:ext cx="3256915" cy="1628775"/>
            </a:xfrm>
            <a:custGeom>
              <a:avLst/>
              <a:gdLst/>
              <a:ahLst/>
              <a:cxnLst/>
              <a:rect l="l" t="t" r="r" b="b"/>
              <a:pathLst>
                <a:path w="3256915" h="1628775">
                  <a:moveTo>
                    <a:pt x="1628165" y="0"/>
                  </a:moveTo>
                  <a:lnTo>
                    <a:pt x="0" y="1628165"/>
                  </a:lnTo>
                  <a:lnTo>
                    <a:pt x="3256318" y="1628165"/>
                  </a:lnTo>
                  <a:lnTo>
                    <a:pt x="1628165" y="0"/>
                  </a:lnTo>
                  <a:close/>
                </a:path>
              </a:pathLst>
            </a:custGeom>
            <a:solidFill>
              <a:srgbClr val="BF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A772DAC5-9F22-408D-B306-A74C7D82040A}"/>
</file>

<file path=customXml/itemProps2.xml><?xml version="1.0" encoding="utf-8"?>
<ds:datastoreItem xmlns:ds="http://schemas.openxmlformats.org/officeDocument/2006/customXml" ds:itemID="{C6FC9B76-124A-4EBD-A9CB-B09468148F21}"/>
</file>

<file path=customXml/itemProps3.xml><?xml version="1.0" encoding="utf-8"?>
<ds:datastoreItem xmlns:ds="http://schemas.openxmlformats.org/officeDocument/2006/customXml" ds:itemID="{7B7F8461-32DC-4765-9284-88292DF9D32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Event title Location</vt:lpstr>
      <vt:lpstr>Event title Location</vt:lpstr>
      <vt:lpstr>Event title Location</vt:lpstr>
      <vt:lpstr>Event title Location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title Location</dc:title>
  <cp:lastModifiedBy>Bublik Zita Krisztina</cp:lastModifiedBy>
  <cp:revision>1</cp:revision>
  <dcterms:created xsi:type="dcterms:W3CDTF">2022-05-09T09:45:14Z</dcterms:created>
  <dcterms:modified xsi:type="dcterms:W3CDTF">2022-05-09T10:57:32Z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2022-05-02T00:00:00Z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