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6"/>
  </p:normalViewPr>
  <p:slideViewPr>
    <p:cSldViewPr>
      <p:cViewPr varScale="1">
        <p:scale>
          <a:sx n="84" d="100"/>
          <a:sy n="84" d="100"/>
        </p:scale>
        <p:origin x="3336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00" b="1" i="0">
                <a:solidFill>
                  <a:srgbClr val="0C1C3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00" b="1" i="0">
                <a:solidFill>
                  <a:srgbClr val="0C1C3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00" b="1" i="0">
                <a:solidFill>
                  <a:srgbClr val="0C1C3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63514" y="806717"/>
            <a:ext cx="106578" cy="13564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793143" y="806722"/>
            <a:ext cx="110845" cy="13797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1933232" y="804405"/>
            <a:ext cx="596265" cy="140335"/>
          </a:xfrm>
          <a:custGeom>
            <a:avLst/>
            <a:gdLst/>
            <a:ahLst/>
            <a:cxnLst/>
            <a:rect l="l" t="t" r="r" b="b"/>
            <a:pathLst>
              <a:path w="596264" h="140334">
                <a:moveTo>
                  <a:pt x="115684" y="69951"/>
                </a:moveTo>
                <a:lnTo>
                  <a:pt x="110845" y="41567"/>
                </a:lnTo>
                <a:lnTo>
                  <a:pt x="97713" y="21907"/>
                </a:lnTo>
                <a:lnTo>
                  <a:pt x="96634" y="20294"/>
                </a:lnTo>
                <a:lnTo>
                  <a:pt x="92062" y="17665"/>
                </a:lnTo>
                <a:lnTo>
                  <a:pt x="92062" y="69951"/>
                </a:lnTo>
                <a:lnTo>
                  <a:pt x="88976" y="90195"/>
                </a:lnTo>
                <a:lnTo>
                  <a:pt x="79768" y="105448"/>
                </a:lnTo>
                <a:lnTo>
                  <a:pt x="64503" y="115049"/>
                </a:lnTo>
                <a:lnTo>
                  <a:pt x="43218" y="118402"/>
                </a:lnTo>
                <a:lnTo>
                  <a:pt x="23075" y="118402"/>
                </a:lnTo>
                <a:lnTo>
                  <a:pt x="23075" y="21907"/>
                </a:lnTo>
                <a:lnTo>
                  <a:pt x="43218" y="21907"/>
                </a:lnTo>
                <a:lnTo>
                  <a:pt x="64084" y="25273"/>
                </a:lnTo>
                <a:lnTo>
                  <a:pt x="79413" y="34886"/>
                </a:lnTo>
                <a:lnTo>
                  <a:pt x="88836" y="50025"/>
                </a:lnTo>
                <a:lnTo>
                  <a:pt x="92062" y="69951"/>
                </a:lnTo>
                <a:lnTo>
                  <a:pt x="92062" y="17665"/>
                </a:lnTo>
                <a:lnTo>
                  <a:pt x="73494" y="6946"/>
                </a:lnTo>
                <a:lnTo>
                  <a:pt x="41859" y="2324"/>
                </a:lnTo>
                <a:lnTo>
                  <a:pt x="0" y="2324"/>
                </a:lnTo>
                <a:lnTo>
                  <a:pt x="0" y="137972"/>
                </a:lnTo>
                <a:lnTo>
                  <a:pt x="41859" y="137972"/>
                </a:lnTo>
                <a:lnTo>
                  <a:pt x="74231" y="133337"/>
                </a:lnTo>
                <a:lnTo>
                  <a:pt x="97294" y="119951"/>
                </a:lnTo>
                <a:lnTo>
                  <a:pt x="98298" y="118402"/>
                </a:lnTo>
                <a:lnTo>
                  <a:pt x="111086" y="98564"/>
                </a:lnTo>
                <a:lnTo>
                  <a:pt x="115684" y="69951"/>
                </a:lnTo>
                <a:close/>
              </a:path>
              <a:path w="596264" h="140334">
                <a:moveTo>
                  <a:pt x="248221" y="137972"/>
                </a:moveTo>
                <a:lnTo>
                  <a:pt x="237401" y="108712"/>
                </a:lnTo>
                <a:lnTo>
                  <a:pt x="230441" y="89916"/>
                </a:lnTo>
                <a:lnTo>
                  <a:pt x="207086" y="26758"/>
                </a:lnTo>
                <a:lnTo>
                  <a:pt x="206375" y="24841"/>
                </a:lnTo>
                <a:lnTo>
                  <a:pt x="206375" y="89916"/>
                </a:lnTo>
                <a:lnTo>
                  <a:pt x="162191" y="89916"/>
                </a:lnTo>
                <a:lnTo>
                  <a:pt x="184099" y="26758"/>
                </a:lnTo>
                <a:lnTo>
                  <a:pt x="184480" y="26758"/>
                </a:lnTo>
                <a:lnTo>
                  <a:pt x="206375" y="89916"/>
                </a:lnTo>
                <a:lnTo>
                  <a:pt x="206375" y="24841"/>
                </a:lnTo>
                <a:lnTo>
                  <a:pt x="198043" y="2324"/>
                </a:lnTo>
                <a:lnTo>
                  <a:pt x="170726" y="2324"/>
                </a:lnTo>
                <a:lnTo>
                  <a:pt x="120535" y="137972"/>
                </a:lnTo>
                <a:lnTo>
                  <a:pt x="145732" y="137972"/>
                </a:lnTo>
                <a:lnTo>
                  <a:pt x="155790" y="108712"/>
                </a:lnTo>
                <a:lnTo>
                  <a:pt x="212966" y="108712"/>
                </a:lnTo>
                <a:lnTo>
                  <a:pt x="223215" y="137972"/>
                </a:lnTo>
                <a:lnTo>
                  <a:pt x="248221" y="137972"/>
                </a:lnTo>
                <a:close/>
              </a:path>
              <a:path w="596264" h="140334">
                <a:moveTo>
                  <a:pt x="368947" y="44196"/>
                </a:moveTo>
                <a:lnTo>
                  <a:pt x="366344" y="28816"/>
                </a:lnTo>
                <a:lnTo>
                  <a:pt x="361861" y="21704"/>
                </a:lnTo>
                <a:lnTo>
                  <a:pt x="357873" y="15405"/>
                </a:lnTo>
                <a:lnTo>
                  <a:pt x="345694" y="7874"/>
                </a:lnTo>
                <a:lnTo>
                  <a:pt x="345694" y="44386"/>
                </a:lnTo>
                <a:lnTo>
                  <a:pt x="344195" y="53124"/>
                </a:lnTo>
                <a:lnTo>
                  <a:pt x="339471" y="60477"/>
                </a:lnTo>
                <a:lnTo>
                  <a:pt x="331228" y="65544"/>
                </a:lnTo>
                <a:lnTo>
                  <a:pt x="319151" y="67437"/>
                </a:lnTo>
                <a:lnTo>
                  <a:pt x="287362" y="67437"/>
                </a:lnTo>
                <a:lnTo>
                  <a:pt x="287362" y="21704"/>
                </a:lnTo>
                <a:lnTo>
                  <a:pt x="319341" y="21704"/>
                </a:lnTo>
                <a:lnTo>
                  <a:pt x="331304" y="23495"/>
                </a:lnTo>
                <a:lnTo>
                  <a:pt x="339496" y="28384"/>
                </a:lnTo>
                <a:lnTo>
                  <a:pt x="344195" y="35598"/>
                </a:lnTo>
                <a:lnTo>
                  <a:pt x="345694" y="44386"/>
                </a:lnTo>
                <a:lnTo>
                  <a:pt x="345694" y="7874"/>
                </a:lnTo>
                <a:lnTo>
                  <a:pt x="342544" y="5918"/>
                </a:lnTo>
                <a:lnTo>
                  <a:pt x="319341" y="2324"/>
                </a:lnTo>
                <a:lnTo>
                  <a:pt x="264121" y="2324"/>
                </a:lnTo>
                <a:lnTo>
                  <a:pt x="264121" y="137972"/>
                </a:lnTo>
                <a:lnTo>
                  <a:pt x="287362" y="137972"/>
                </a:lnTo>
                <a:lnTo>
                  <a:pt x="287362" y="86423"/>
                </a:lnTo>
                <a:lnTo>
                  <a:pt x="319341" y="86423"/>
                </a:lnTo>
                <a:lnTo>
                  <a:pt x="342468" y="82677"/>
                </a:lnTo>
                <a:lnTo>
                  <a:pt x="357809" y="72936"/>
                </a:lnTo>
                <a:lnTo>
                  <a:pt x="361264" y="67437"/>
                </a:lnTo>
                <a:lnTo>
                  <a:pt x="366318" y="59372"/>
                </a:lnTo>
                <a:lnTo>
                  <a:pt x="368947" y="44196"/>
                </a:lnTo>
                <a:close/>
              </a:path>
              <a:path w="596264" h="140334">
                <a:moveTo>
                  <a:pt x="477075" y="117652"/>
                </a:moveTo>
                <a:lnTo>
                  <a:pt x="403047" y="117652"/>
                </a:lnTo>
                <a:lnTo>
                  <a:pt x="403047" y="78282"/>
                </a:lnTo>
                <a:lnTo>
                  <a:pt x="468553" y="78282"/>
                </a:lnTo>
                <a:lnTo>
                  <a:pt x="468553" y="59232"/>
                </a:lnTo>
                <a:lnTo>
                  <a:pt x="403047" y="59232"/>
                </a:lnTo>
                <a:lnTo>
                  <a:pt x="403047" y="22402"/>
                </a:lnTo>
                <a:lnTo>
                  <a:pt x="476097" y="22402"/>
                </a:lnTo>
                <a:lnTo>
                  <a:pt x="476097" y="2082"/>
                </a:lnTo>
                <a:lnTo>
                  <a:pt x="379996" y="2082"/>
                </a:lnTo>
                <a:lnTo>
                  <a:pt x="379996" y="22402"/>
                </a:lnTo>
                <a:lnTo>
                  <a:pt x="379996" y="59232"/>
                </a:lnTo>
                <a:lnTo>
                  <a:pt x="379996" y="78282"/>
                </a:lnTo>
                <a:lnTo>
                  <a:pt x="379996" y="117652"/>
                </a:lnTo>
                <a:lnTo>
                  <a:pt x="379996" y="137972"/>
                </a:lnTo>
                <a:lnTo>
                  <a:pt x="477075" y="137972"/>
                </a:lnTo>
                <a:lnTo>
                  <a:pt x="477075" y="117652"/>
                </a:lnTo>
                <a:close/>
              </a:path>
              <a:path w="596264" h="140334">
                <a:moveTo>
                  <a:pt x="595858" y="100952"/>
                </a:moveTo>
                <a:lnTo>
                  <a:pt x="583920" y="73253"/>
                </a:lnTo>
                <a:lnTo>
                  <a:pt x="557682" y="61404"/>
                </a:lnTo>
                <a:lnTo>
                  <a:pt x="531444" y="53733"/>
                </a:lnTo>
                <a:lnTo>
                  <a:pt x="519518" y="38557"/>
                </a:lnTo>
                <a:lnTo>
                  <a:pt x="521208" y="31496"/>
                </a:lnTo>
                <a:lnTo>
                  <a:pt x="526122" y="25768"/>
                </a:lnTo>
                <a:lnTo>
                  <a:pt x="533984" y="21945"/>
                </a:lnTo>
                <a:lnTo>
                  <a:pt x="544512" y="20535"/>
                </a:lnTo>
                <a:lnTo>
                  <a:pt x="554418" y="21170"/>
                </a:lnTo>
                <a:lnTo>
                  <a:pt x="564032" y="22987"/>
                </a:lnTo>
                <a:lnTo>
                  <a:pt x="573278" y="25857"/>
                </a:lnTo>
                <a:lnTo>
                  <a:pt x="582091" y="29641"/>
                </a:lnTo>
                <a:lnTo>
                  <a:pt x="590829" y="11049"/>
                </a:lnTo>
                <a:lnTo>
                  <a:pt x="580250" y="6553"/>
                </a:lnTo>
                <a:lnTo>
                  <a:pt x="568883" y="3060"/>
                </a:lnTo>
                <a:lnTo>
                  <a:pt x="556704" y="800"/>
                </a:lnTo>
                <a:lnTo>
                  <a:pt x="543737" y="0"/>
                </a:lnTo>
                <a:lnTo>
                  <a:pt x="523328" y="3035"/>
                </a:lnTo>
                <a:lnTo>
                  <a:pt x="508101" y="11341"/>
                </a:lnTo>
                <a:lnTo>
                  <a:pt x="498576" y="23710"/>
                </a:lnTo>
                <a:lnTo>
                  <a:pt x="495287" y="38950"/>
                </a:lnTo>
                <a:lnTo>
                  <a:pt x="507212" y="66192"/>
                </a:lnTo>
                <a:lnTo>
                  <a:pt x="533463" y="77978"/>
                </a:lnTo>
                <a:lnTo>
                  <a:pt x="559701" y="85801"/>
                </a:lnTo>
                <a:lnTo>
                  <a:pt x="571639" y="101155"/>
                </a:lnTo>
                <a:lnTo>
                  <a:pt x="569963" y="108648"/>
                </a:lnTo>
                <a:lnTo>
                  <a:pt x="564946" y="114528"/>
                </a:lnTo>
                <a:lnTo>
                  <a:pt x="556590" y="118376"/>
                </a:lnTo>
                <a:lnTo>
                  <a:pt x="544893" y="119748"/>
                </a:lnTo>
                <a:lnTo>
                  <a:pt x="533895" y="118846"/>
                </a:lnTo>
                <a:lnTo>
                  <a:pt x="523354" y="116306"/>
                </a:lnTo>
                <a:lnTo>
                  <a:pt x="513372" y="112395"/>
                </a:lnTo>
                <a:lnTo>
                  <a:pt x="504012" y="107340"/>
                </a:lnTo>
                <a:lnTo>
                  <a:pt x="492772" y="125755"/>
                </a:lnTo>
                <a:lnTo>
                  <a:pt x="503593" y="131470"/>
                </a:lnTo>
                <a:lnTo>
                  <a:pt x="516229" y="136080"/>
                </a:lnTo>
                <a:lnTo>
                  <a:pt x="530161" y="139166"/>
                </a:lnTo>
                <a:lnTo>
                  <a:pt x="544893" y="140284"/>
                </a:lnTo>
                <a:lnTo>
                  <a:pt x="567245" y="137287"/>
                </a:lnTo>
                <a:lnTo>
                  <a:pt x="583171" y="128981"/>
                </a:lnTo>
                <a:lnTo>
                  <a:pt x="592696" y="116509"/>
                </a:lnTo>
                <a:lnTo>
                  <a:pt x="595858" y="100952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2532189" y="806488"/>
            <a:ext cx="158750" cy="135890"/>
          </a:xfrm>
          <a:custGeom>
            <a:avLst/>
            <a:gdLst/>
            <a:ahLst/>
            <a:cxnLst/>
            <a:rect l="l" t="t" r="r" b="b"/>
            <a:pathLst>
              <a:path w="158750" h="135890">
                <a:moveTo>
                  <a:pt x="117030" y="0"/>
                </a:moveTo>
                <a:lnTo>
                  <a:pt x="0" y="0"/>
                </a:lnTo>
                <a:lnTo>
                  <a:pt x="0" y="21590"/>
                </a:lnTo>
                <a:lnTo>
                  <a:pt x="46888" y="21590"/>
                </a:lnTo>
                <a:lnTo>
                  <a:pt x="46888" y="135890"/>
                </a:lnTo>
                <a:lnTo>
                  <a:pt x="70142" y="135890"/>
                </a:lnTo>
                <a:lnTo>
                  <a:pt x="70142" y="21590"/>
                </a:lnTo>
                <a:lnTo>
                  <a:pt x="117030" y="21590"/>
                </a:lnTo>
                <a:lnTo>
                  <a:pt x="117030" y="0"/>
                </a:lnTo>
                <a:close/>
              </a:path>
              <a:path w="158750" h="135890">
                <a:moveTo>
                  <a:pt x="158699" y="228"/>
                </a:moveTo>
                <a:lnTo>
                  <a:pt x="135458" y="228"/>
                </a:lnTo>
                <a:lnTo>
                  <a:pt x="135458" y="135877"/>
                </a:lnTo>
                <a:lnTo>
                  <a:pt x="158699" y="135877"/>
                </a:lnTo>
                <a:lnTo>
                  <a:pt x="158699" y="228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654582" y="1028132"/>
            <a:ext cx="446510" cy="234759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122440" y="1032332"/>
            <a:ext cx="501506" cy="226345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675022" y="1032334"/>
            <a:ext cx="202742" cy="226339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924964" y="1032339"/>
            <a:ext cx="199174" cy="230555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150008" y="1028132"/>
            <a:ext cx="185267" cy="234759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1663776" y="1344091"/>
            <a:ext cx="795020" cy="234950"/>
          </a:xfrm>
          <a:custGeom>
            <a:avLst/>
            <a:gdLst/>
            <a:ahLst/>
            <a:cxnLst/>
            <a:rect l="l" t="t" r="r" b="b"/>
            <a:pathLst>
              <a:path w="795019" h="234950">
                <a:moveTo>
                  <a:pt x="171691" y="177203"/>
                </a:moveTo>
                <a:lnTo>
                  <a:pt x="62407" y="177203"/>
                </a:lnTo>
                <a:lnTo>
                  <a:pt x="62407" y="139103"/>
                </a:lnTo>
                <a:lnTo>
                  <a:pt x="158115" y="139103"/>
                </a:lnTo>
                <a:lnTo>
                  <a:pt x="158115" y="92113"/>
                </a:lnTo>
                <a:lnTo>
                  <a:pt x="62407" y="92113"/>
                </a:lnTo>
                <a:lnTo>
                  <a:pt x="62407" y="57823"/>
                </a:lnTo>
                <a:lnTo>
                  <a:pt x="170726" y="57823"/>
                </a:lnTo>
                <a:lnTo>
                  <a:pt x="170726" y="4483"/>
                </a:lnTo>
                <a:lnTo>
                  <a:pt x="0" y="4483"/>
                </a:lnTo>
                <a:lnTo>
                  <a:pt x="0" y="57823"/>
                </a:lnTo>
                <a:lnTo>
                  <a:pt x="0" y="92113"/>
                </a:lnTo>
                <a:lnTo>
                  <a:pt x="0" y="139103"/>
                </a:lnTo>
                <a:lnTo>
                  <a:pt x="0" y="177203"/>
                </a:lnTo>
                <a:lnTo>
                  <a:pt x="0" y="230543"/>
                </a:lnTo>
                <a:lnTo>
                  <a:pt x="171691" y="230543"/>
                </a:lnTo>
                <a:lnTo>
                  <a:pt x="171691" y="177203"/>
                </a:lnTo>
                <a:close/>
              </a:path>
              <a:path w="795019" h="234950">
                <a:moveTo>
                  <a:pt x="398056" y="101206"/>
                </a:moveTo>
                <a:lnTo>
                  <a:pt x="298132" y="101206"/>
                </a:lnTo>
                <a:lnTo>
                  <a:pt x="298132" y="140322"/>
                </a:lnTo>
                <a:lnTo>
                  <a:pt x="342112" y="140322"/>
                </a:lnTo>
                <a:lnTo>
                  <a:pt x="342112" y="174599"/>
                </a:lnTo>
                <a:lnTo>
                  <a:pt x="335102" y="178003"/>
                </a:lnTo>
                <a:lnTo>
                  <a:pt x="327596" y="180428"/>
                </a:lnTo>
                <a:lnTo>
                  <a:pt x="319417" y="181876"/>
                </a:lnTo>
                <a:lnTo>
                  <a:pt x="310426" y="182359"/>
                </a:lnTo>
                <a:lnTo>
                  <a:pt x="285292" y="177800"/>
                </a:lnTo>
                <a:lnTo>
                  <a:pt x="266598" y="164782"/>
                </a:lnTo>
                <a:lnTo>
                  <a:pt x="254939" y="144310"/>
                </a:lnTo>
                <a:lnTo>
                  <a:pt x="250926" y="117373"/>
                </a:lnTo>
                <a:lnTo>
                  <a:pt x="255028" y="91668"/>
                </a:lnTo>
                <a:lnTo>
                  <a:pt x="266839" y="71056"/>
                </a:lnTo>
                <a:lnTo>
                  <a:pt x="285572" y="57365"/>
                </a:lnTo>
                <a:lnTo>
                  <a:pt x="310426" y="52387"/>
                </a:lnTo>
                <a:lnTo>
                  <a:pt x="325615" y="53873"/>
                </a:lnTo>
                <a:lnTo>
                  <a:pt x="339318" y="57975"/>
                </a:lnTo>
                <a:lnTo>
                  <a:pt x="351751" y="64122"/>
                </a:lnTo>
                <a:lnTo>
                  <a:pt x="363131" y="71780"/>
                </a:lnTo>
                <a:lnTo>
                  <a:pt x="396113" y="31369"/>
                </a:lnTo>
                <a:lnTo>
                  <a:pt x="378002" y="18834"/>
                </a:lnTo>
                <a:lnTo>
                  <a:pt x="357708" y="8902"/>
                </a:lnTo>
                <a:lnTo>
                  <a:pt x="334632" y="2362"/>
                </a:lnTo>
                <a:lnTo>
                  <a:pt x="308165" y="0"/>
                </a:lnTo>
                <a:lnTo>
                  <a:pt x="257848" y="9296"/>
                </a:lnTo>
                <a:lnTo>
                  <a:pt x="220002" y="34531"/>
                </a:lnTo>
                <a:lnTo>
                  <a:pt x="196151" y="71767"/>
                </a:lnTo>
                <a:lnTo>
                  <a:pt x="187871" y="117055"/>
                </a:lnTo>
                <a:lnTo>
                  <a:pt x="196329" y="163957"/>
                </a:lnTo>
                <a:lnTo>
                  <a:pt x="220446" y="201244"/>
                </a:lnTo>
                <a:lnTo>
                  <a:pt x="258254" y="225869"/>
                </a:lnTo>
                <a:lnTo>
                  <a:pt x="307835" y="234746"/>
                </a:lnTo>
                <a:lnTo>
                  <a:pt x="334060" y="232765"/>
                </a:lnTo>
                <a:lnTo>
                  <a:pt x="357911" y="227076"/>
                </a:lnTo>
                <a:lnTo>
                  <a:pt x="379260" y="218109"/>
                </a:lnTo>
                <a:lnTo>
                  <a:pt x="398056" y="206286"/>
                </a:lnTo>
                <a:lnTo>
                  <a:pt x="398056" y="101206"/>
                </a:lnTo>
                <a:close/>
              </a:path>
              <a:path w="795019" h="234950">
                <a:moveTo>
                  <a:pt x="618553" y="4216"/>
                </a:moveTo>
                <a:lnTo>
                  <a:pt x="547738" y="4216"/>
                </a:lnTo>
                <a:lnTo>
                  <a:pt x="503770" y="77927"/>
                </a:lnTo>
                <a:lnTo>
                  <a:pt x="503135" y="77927"/>
                </a:lnTo>
                <a:lnTo>
                  <a:pt x="458812" y="4216"/>
                </a:lnTo>
                <a:lnTo>
                  <a:pt x="387705" y="4216"/>
                </a:lnTo>
                <a:lnTo>
                  <a:pt x="471436" y="140322"/>
                </a:lnTo>
                <a:lnTo>
                  <a:pt x="471436" y="230543"/>
                </a:lnTo>
                <a:lnTo>
                  <a:pt x="534809" y="230543"/>
                </a:lnTo>
                <a:lnTo>
                  <a:pt x="534809" y="140322"/>
                </a:lnTo>
                <a:lnTo>
                  <a:pt x="618553" y="4216"/>
                </a:lnTo>
                <a:close/>
              </a:path>
              <a:path w="795019" h="234950">
                <a:moveTo>
                  <a:pt x="794766" y="177203"/>
                </a:moveTo>
                <a:lnTo>
                  <a:pt x="685482" y="177203"/>
                </a:lnTo>
                <a:lnTo>
                  <a:pt x="685482" y="139103"/>
                </a:lnTo>
                <a:lnTo>
                  <a:pt x="781189" y="139103"/>
                </a:lnTo>
                <a:lnTo>
                  <a:pt x="781189" y="92113"/>
                </a:lnTo>
                <a:lnTo>
                  <a:pt x="685482" y="92113"/>
                </a:lnTo>
                <a:lnTo>
                  <a:pt x="685482" y="57823"/>
                </a:lnTo>
                <a:lnTo>
                  <a:pt x="793800" y="57823"/>
                </a:lnTo>
                <a:lnTo>
                  <a:pt x="793800" y="4483"/>
                </a:lnTo>
                <a:lnTo>
                  <a:pt x="623074" y="4483"/>
                </a:lnTo>
                <a:lnTo>
                  <a:pt x="623074" y="57823"/>
                </a:lnTo>
                <a:lnTo>
                  <a:pt x="623074" y="92113"/>
                </a:lnTo>
                <a:lnTo>
                  <a:pt x="623074" y="139103"/>
                </a:lnTo>
                <a:lnTo>
                  <a:pt x="623074" y="177203"/>
                </a:lnTo>
                <a:lnTo>
                  <a:pt x="623074" y="230543"/>
                </a:lnTo>
                <a:lnTo>
                  <a:pt x="794766" y="230543"/>
                </a:lnTo>
                <a:lnTo>
                  <a:pt x="794766" y="177203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2475026" y="1348574"/>
            <a:ext cx="390525" cy="226060"/>
          </a:xfrm>
          <a:custGeom>
            <a:avLst/>
            <a:gdLst/>
            <a:ahLst/>
            <a:cxnLst/>
            <a:rect l="l" t="t" r="r" b="b"/>
            <a:pathLst>
              <a:path w="390525" h="226059">
                <a:moveTo>
                  <a:pt x="203060" y="0"/>
                </a:moveTo>
                <a:lnTo>
                  <a:pt x="0" y="0"/>
                </a:lnTo>
                <a:lnTo>
                  <a:pt x="0" y="54610"/>
                </a:lnTo>
                <a:lnTo>
                  <a:pt x="70485" y="54610"/>
                </a:lnTo>
                <a:lnTo>
                  <a:pt x="70485" y="226060"/>
                </a:lnTo>
                <a:lnTo>
                  <a:pt x="132588" y="226060"/>
                </a:lnTo>
                <a:lnTo>
                  <a:pt x="132588" y="54610"/>
                </a:lnTo>
                <a:lnTo>
                  <a:pt x="203060" y="54610"/>
                </a:lnTo>
                <a:lnTo>
                  <a:pt x="203060" y="0"/>
                </a:lnTo>
                <a:close/>
              </a:path>
              <a:path w="390525" h="226059">
                <a:moveTo>
                  <a:pt x="390283" y="172720"/>
                </a:moveTo>
                <a:lnTo>
                  <a:pt x="281000" y="172720"/>
                </a:lnTo>
                <a:lnTo>
                  <a:pt x="281000" y="134620"/>
                </a:lnTo>
                <a:lnTo>
                  <a:pt x="376707" y="134620"/>
                </a:lnTo>
                <a:lnTo>
                  <a:pt x="376707" y="87630"/>
                </a:lnTo>
                <a:lnTo>
                  <a:pt x="281000" y="87630"/>
                </a:lnTo>
                <a:lnTo>
                  <a:pt x="281000" y="53340"/>
                </a:lnTo>
                <a:lnTo>
                  <a:pt x="389305" y="53340"/>
                </a:lnTo>
                <a:lnTo>
                  <a:pt x="389305" y="0"/>
                </a:lnTo>
                <a:lnTo>
                  <a:pt x="218592" y="0"/>
                </a:lnTo>
                <a:lnTo>
                  <a:pt x="218592" y="53340"/>
                </a:lnTo>
                <a:lnTo>
                  <a:pt x="218592" y="87630"/>
                </a:lnTo>
                <a:lnTo>
                  <a:pt x="218592" y="134620"/>
                </a:lnTo>
                <a:lnTo>
                  <a:pt x="218592" y="172720"/>
                </a:lnTo>
                <a:lnTo>
                  <a:pt x="218592" y="226060"/>
                </a:lnTo>
                <a:lnTo>
                  <a:pt x="390283" y="226060"/>
                </a:lnTo>
                <a:lnTo>
                  <a:pt x="390283" y="172720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7" name="bg object 2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902484" y="1348303"/>
            <a:ext cx="243801" cy="226326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898893" y="772350"/>
            <a:ext cx="629285" cy="757555"/>
          </a:xfrm>
          <a:custGeom>
            <a:avLst/>
            <a:gdLst/>
            <a:ahLst/>
            <a:cxnLst/>
            <a:rect l="l" t="t" r="r" b="b"/>
            <a:pathLst>
              <a:path w="629285" h="757555">
                <a:moveTo>
                  <a:pt x="356895" y="690994"/>
                </a:moveTo>
                <a:lnTo>
                  <a:pt x="323049" y="657123"/>
                </a:lnTo>
                <a:lnTo>
                  <a:pt x="222986" y="757161"/>
                </a:lnTo>
                <a:lnTo>
                  <a:pt x="290728" y="757161"/>
                </a:lnTo>
                <a:lnTo>
                  <a:pt x="356895" y="690994"/>
                </a:lnTo>
                <a:close/>
              </a:path>
              <a:path w="629285" h="757555">
                <a:moveTo>
                  <a:pt x="629158" y="711987"/>
                </a:moveTo>
                <a:lnTo>
                  <a:pt x="483781" y="566559"/>
                </a:lnTo>
                <a:lnTo>
                  <a:pt x="448437" y="531190"/>
                </a:lnTo>
                <a:lnTo>
                  <a:pt x="448449" y="485990"/>
                </a:lnTo>
                <a:lnTo>
                  <a:pt x="448475" y="421525"/>
                </a:lnTo>
                <a:lnTo>
                  <a:pt x="447040" y="410032"/>
                </a:lnTo>
                <a:lnTo>
                  <a:pt x="443128" y="397916"/>
                </a:lnTo>
                <a:lnTo>
                  <a:pt x="437337" y="386575"/>
                </a:lnTo>
                <a:lnTo>
                  <a:pt x="430237" y="377444"/>
                </a:lnTo>
                <a:lnTo>
                  <a:pt x="403237" y="350469"/>
                </a:lnTo>
                <a:lnTo>
                  <a:pt x="403237" y="440817"/>
                </a:lnTo>
                <a:lnTo>
                  <a:pt x="403237" y="485990"/>
                </a:lnTo>
                <a:lnTo>
                  <a:pt x="281559" y="364337"/>
                </a:lnTo>
                <a:lnTo>
                  <a:pt x="267855" y="305435"/>
                </a:lnTo>
                <a:lnTo>
                  <a:pt x="403237" y="440817"/>
                </a:lnTo>
                <a:lnTo>
                  <a:pt x="403237" y="350469"/>
                </a:lnTo>
                <a:lnTo>
                  <a:pt x="358190" y="305435"/>
                </a:lnTo>
                <a:lnTo>
                  <a:pt x="261239" y="208508"/>
                </a:lnTo>
                <a:lnTo>
                  <a:pt x="256273" y="201028"/>
                </a:lnTo>
                <a:lnTo>
                  <a:pt x="254622" y="192519"/>
                </a:lnTo>
                <a:lnTo>
                  <a:pt x="256273" y="184023"/>
                </a:lnTo>
                <a:lnTo>
                  <a:pt x="261239" y="176542"/>
                </a:lnTo>
                <a:lnTo>
                  <a:pt x="312877" y="124879"/>
                </a:lnTo>
                <a:lnTo>
                  <a:pt x="312877" y="124739"/>
                </a:lnTo>
                <a:lnTo>
                  <a:pt x="470954" y="124739"/>
                </a:lnTo>
                <a:lnTo>
                  <a:pt x="466636" y="108648"/>
                </a:lnTo>
                <a:lnTo>
                  <a:pt x="458127" y="93700"/>
                </a:lnTo>
                <a:lnTo>
                  <a:pt x="446392" y="81292"/>
                </a:lnTo>
                <a:lnTo>
                  <a:pt x="432384" y="72898"/>
                </a:lnTo>
                <a:lnTo>
                  <a:pt x="258762" y="3454"/>
                </a:lnTo>
                <a:lnTo>
                  <a:pt x="242608" y="0"/>
                </a:lnTo>
                <a:lnTo>
                  <a:pt x="225298" y="1295"/>
                </a:lnTo>
                <a:lnTo>
                  <a:pt x="66167" y="145516"/>
                </a:lnTo>
                <a:lnTo>
                  <a:pt x="37211" y="180962"/>
                </a:lnTo>
                <a:lnTo>
                  <a:pt x="16535" y="220256"/>
                </a:lnTo>
                <a:lnTo>
                  <a:pt x="4140" y="262115"/>
                </a:lnTo>
                <a:lnTo>
                  <a:pt x="0" y="305269"/>
                </a:lnTo>
                <a:lnTo>
                  <a:pt x="4140" y="348411"/>
                </a:lnTo>
                <a:lnTo>
                  <a:pt x="16535" y="390283"/>
                </a:lnTo>
                <a:lnTo>
                  <a:pt x="37211" y="429564"/>
                </a:lnTo>
                <a:lnTo>
                  <a:pt x="66167" y="465010"/>
                </a:lnTo>
                <a:lnTo>
                  <a:pt x="233959" y="632790"/>
                </a:lnTo>
                <a:lnTo>
                  <a:pt x="109575" y="757161"/>
                </a:lnTo>
                <a:lnTo>
                  <a:pt x="177304" y="757161"/>
                </a:lnTo>
                <a:lnTo>
                  <a:pt x="300202" y="634288"/>
                </a:lnTo>
                <a:lnTo>
                  <a:pt x="255066" y="589140"/>
                </a:lnTo>
                <a:lnTo>
                  <a:pt x="277647" y="566559"/>
                </a:lnTo>
                <a:lnTo>
                  <a:pt x="404761" y="693648"/>
                </a:lnTo>
                <a:lnTo>
                  <a:pt x="448830" y="711911"/>
                </a:lnTo>
                <a:lnTo>
                  <a:pt x="629158" y="711987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9" name="bg object 29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276567" y="777060"/>
            <a:ext cx="190792" cy="193598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895502" y="1597292"/>
            <a:ext cx="587375" cy="67945"/>
          </a:xfrm>
          <a:custGeom>
            <a:avLst/>
            <a:gdLst/>
            <a:ahLst/>
            <a:cxnLst/>
            <a:rect l="l" t="t" r="r" b="b"/>
            <a:pathLst>
              <a:path w="587375" h="67944">
                <a:moveTo>
                  <a:pt x="587362" y="0"/>
                </a:moveTo>
                <a:lnTo>
                  <a:pt x="0" y="0"/>
                </a:lnTo>
                <a:lnTo>
                  <a:pt x="0" y="67690"/>
                </a:lnTo>
                <a:lnTo>
                  <a:pt x="587362" y="67690"/>
                </a:lnTo>
                <a:lnTo>
                  <a:pt x="587362" y="0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7600135" y="13218372"/>
            <a:ext cx="897890" cy="897890"/>
          </a:xfrm>
          <a:custGeom>
            <a:avLst/>
            <a:gdLst/>
            <a:ahLst/>
            <a:cxnLst/>
            <a:rect l="l" t="t" r="r" b="b"/>
            <a:pathLst>
              <a:path w="897890" h="897890">
                <a:moveTo>
                  <a:pt x="258327" y="258533"/>
                </a:moveTo>
                <a:lnTo>
                  <a:pt x="221137" y="291842"/>
                </a:lnTo>
                <a:lnTo>
                  <a:pt x="181367" y="320293"/>
                </a:lnTo>
                <a:lnTo>
                  <a:pt x="139408" y="343871"/>
                </a:lnTo>
                <a:lnTo>
                  <a:pt x="95652" y="362560"/>
                </a:lnTo>
                <a:lnTo>
                  <a:pt x="50490" y="376342"/>
                </a:lnTo>
                <a:lnTo>
                  <a:pt x="4315" y="385203"/>
                </a:lnTo>
                <a:lnTo>
                  <a:pt x="0" y="436085"/>
                </a:lnTo>
                <a:lnTo>
                  <a:pt x="1455" y="487104"/>
                </a:lnTo>
                <a:lnTo>
                  <a:pt x="8680" y="537727"/>
                </a:lnTo>
                <a:lnTo>
                  <a:pt x="21672" y="587421"/>
                </a:lnTo>
                <a:lnTo>
                  <a:pt x="40431" y="635650"/>
                </a:lnTo>
                <a:lnTo>
                  <a:pt x="64954" y="681881"/>
                </a:lnTo>
                <a:lnTo>
                  <a:pt x="95241" y="725581"/>
                </a:lnTo>
                <a:lnTo>
                  <a:pt x="131289" y="766216"/>
                </a:lnTo>
                <a:lnTo>
                  <a:pt x="170443" y="801101"/>
                </a:lnTo>
                <a:lnTo>
                  <a:pt x="212457" y="830625"/>
                </a:lnTo>
                <a:lnTo>
                  <a:pt x="256857" y="854789"/>
                </a:lnTo>
                <a:lnTo>
                  <a:pt x="303171" y="873595"/>
                </a:lnTo>
                <a:lnTo>
                  <a:pt x="350926" y="887046"/>
                </a:lnTo>
                <a:lnTo>
                  <a:pt x="399648" y="895144"/>
                </a:lnTo>
                <a:lnTo>
                  <a:pt x="448865" y="897890"/>
                </a:lnTo>
                <a:lnTo>
                  <a:pt x="497992" y="895206"/>
                </a:lnTo>
                <a:lnTo>
                  <a:pt x="546647" y="887156"/>
                </a:lnTo>
                <a:lnTo>
                  <a:pt x="594355" y="873740"/>
                </a:lnTo>
                <a:lnTo>
                  <a:pt x="640641" y="854956"/>
                </a:lnTo>
                <a:lnTo>
                  <a:pt x="685027" y="830806"/>
                </a:lnTo>
                <a:lnTo>
                  <a:pt x="727039" y="801290"/>
                </a:lnTo>
                <a:lnTo>
                  <a:pt x="766200" y="766406"/>
                </a:lnTo>
                <a:lnTo>
                  <a:pt x="802243" y="725748"/>
                </a:lnTo>
                <a:lnTo>
                  <a:pt x="807457" y="718223"/>
                </a:lnTo>
                <a:lnTo>
                  <a:pt x="448675" y="718223"/>
                </a:lnTo>
                <a:lnTo>
                  <a:pt x="422875" y="716922"/>
                </a:lnTo>
                <a:lnTo>
                  <a:pt x="371960" y="707096"/>
                </a:lnTo>
                <a:lnTo>
                  <a:pt x="323383" y="687346"/>
                </a:lnTo>
                <a:lnTo>
                  <a:pt x="278621" y="657824"/>
                </a:lnTo>
                <a:lnTo>
                  <a:pt x="223698" y="597125"/>
                </a:lnTo>
                <a:lnTo>
                  <a:pt x="199126" y="550319"/>
                </a:lnTo>
                <a:lnTo>
                  <a:pt x="184372" y="500372"/>
                </a:lnTo>
                <a:lnTo>
                  <a:pt x="179460" y="449008"/>
                </a:lnTo>
                <a:lnTo>
                  <a:pt x="180605" y="423245"/>
                </a:lnTo>
                <a:lnTo>
                  <a:pt x="190492" y="372389"/>
                </a:lnTo>
                <a:lnTo>
                  <a:pt x="210218" y="323772"/>
                </a:lnTo>
                <a:lnTo>
                  <a:pt x="239782" y="279002"/>
                </a:lnTo>
                <a:lnTo>
                  <a:pt x="258327" y="258533"/>
                </a:lnTo>
                <a:close/>
              </a:path>
              <a:path w="897890" h="897890">
                <a:moveTo>
                  <a:pt x="639162" y="258343"/>
                </a:moveTo>
                <a:lnTo>
                  <a:pt x="673640" y="300722"/>
                </a:lnTo>
                <a:lnTo>
                  <a:pt x="698289" y="347618"/>
                </a:lnTo>
                <a:lnTo>
                  <a:pt x="713091" y="397514"/>
                </a:lnTo>
                <a:lnTo>
                  <a:pt x="718029" y="448894"/>
                </a:lnTo>
                <a:lnTo>
                  <a:pt x="716801" y="474737"/>
                </a:lnTo>
                <a:lnTo>
                  <a:pt x="706981" y="525652"/>
                </a:lnTo>
                <a:lnTo>
                  <a:pt x="687309" y="574255"/>
                </a:lnTo>
                <a:lnTo>
                  <a:pt x="657713" y="618885"/>
                </a:lnTo>
                <a:lnTo>
                  <a:pt x="596917" y="673924"/>
                </a:lnTo>
                <a:lnTo>
                  <a:pt x="550067" y="698604"/>
                </a:lnTo>
                <a:lnTo>
                  <a:pt x="500143" y="713383"/>
                </a:lnTo>
                <a:lnTo>
                  <a:pt x="448675" y="718223"/>
                </a:lnTo>
                <a:lnTo>
                  <a:pt x="807457" y="718223"/>
                </a:lnTo>
                <a:lnTo>
                  <a:pt x="832531" y="682033"/>
                </a:lnTo>
                <a:lnTo>
                  <a:pt x="857060" y="635793"/>
                </a:lnTo>
                <a:lnTo>
                  <a:pt x="875828" y="587563"/>
                </a:lnTo>
                <a:lnTo>
                  <a:pt x="888832" y="537875"/>
                </a:lnTo>
                <a:lnTo>
                  <a:pt x="896068" y="487263"/>
                </a:lnTo>
                <a:lnTo>
                  <a:pt x="897534" y="436258"/>
                </a:lnTo>
                <a:lnTo>
                  <a:pt x="893226" y="385394"/>
                </a:lnTo>
                <a:lnTo>
                  <a:pt x="846925" y="376342"/>
                </a:lnTo>
                <a:lnTo>
                  <a:pt x="801864" y="362499"/>
                </a:lnTo>
                <a:lnTo>
                  <a:pt x="758093" y="343757"/>
                </a:lnTo>
                <a:lnTo>
                  <a:pt x="716122" y="320151"/>
                </a:lnTo>
                <a:lnTo>
                  <a:pt x="676346" y="291679"/>
                </a:lnTo>
                <a:lnTo>
                  <a:pt x="639162" y="258343"/>
                </a:lnTo>
                <a:close/>
              </a:path>
              <a:path w="897890" h="897890">
                <a:moveTo>
                  <a:pt x="448675" y="0"/>
                </a:moveTo>
                <a:lnTo>
                  <a:pt x="400912" y="2555"/>
                </a:lnTo>
                <a:lnTo>
                  <a:pt x="376160" y="50644"/>
                </a:lnTo>
                <a:lnTo>
                  <a:pt x="362368" y="95822"/>
                </a:lnTo>
                <a:lnTo>
                  <a:pt x="343681" y="139596"/>
                </a:lnTo>
                <a:lnTo>
                  <a:pt x="320106" y="181570"/>
                </a:lnTo>
                <a:lnTo>
                  <a:pt x="291652" y="221348"/>
                </a:lnTo>
                <a:lnTo>
                  <a:pt x="258327" y="258533"/>
                </a:lnTo>
                <a:lnTo>
                  <a:pt x="300571" y="223999"/>
                </a:lnTo>
                <a:lnTo>
                  <a:pt x="347376" y="199336"/>
                </a:lnTo>
                <a:lnTo>
                  <a:pt x="397275" y="184503"/>
                </a:lnTo>
                <a:lnTo>
                  <a:pt x="448675" y="179476"/>
                </a:lnTo>
                <a:lnTo>
                  <a:pt x="576314" y="179476"/>
                </a:lnTo>
                <a:lnTo>
                  <a:pt x="553801" y="139449"/>
                </a:lnTo>
                <a:lnTo>
                  <a:pt x="535080" y="95710"/>
                </a:lnTo>
                <a:lnTo>
                  <a:pt x="521243" y="50581"/>
                </a:lnTo>
                <a:lnTo>
                  <a:pt x="512302" y="4457"/>
                </a:lnTo>
                <a:lnTo>
                  <a:pt x="496438" y="2555"/>
                </a:lnTo>
                <a:lnTo>
                  <a:pt x="480498" y="1157"/>
                </a:lnTo>
                <a:lnTo>
                  <a:pt x="464553" y="294"/>
                </a:lnTo>
                <a:lnTo>
                  <a:pt x="448675" y="0"/>
                </a:lnTo>
                <a:close/>
              </a:path>
              <a:path w="897890" h="897890">
                <a:moveTo>
                  <a:pt x="576314" y="179476"/>
                </a:moveTo>
                <a:lnTo>
                  <a:pt x="448675" y="179476"/>
                </a:lnTo>
                <a:lnTo>
                  <a:pt x="500128" y="184506"/>
                </a:lnTo>
                <a:lnTo>
                  <a:pt x="550046" y="199336"/>
                </a:lnTo>
                <a:lnTo>
                  <a:pt x="596842" y="223919"/>
                </a:lnTo>
                <a:lnTo>
                  <a:pt x="639162" y="258343"/>
                </a:lnTo>
                <a:lnTo>
                  <a:pt x="605853" y="221162"/>
                </a:lnTo>
                <a:lnTo>
                  <a:pt x="577395" y="181398"/>
                </a:lnTo>
                <a:lnTo>
                  <a:pt x="576314" y="179476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7092658" y="12710478"/>
            <a:ext cx="1912620" cy="897890"/>
          </a:xfrm>
          <a:custGeom>
            <a:avLst/>
            <a:gdLst/>
            <a:ahLst/>
            <a:cxnLst/>
            <a:rect l="l" t="t" r="r" b="b"/>
            <a:pathLst>
              <a:path w="1912620" h="897890">
                <a:moveTo>
                  <a:pt x="638784" y="258368"/>
                </a:moveTo>
                <a:lnTo>
                  <a:pt x="605459" y="221195"/>
                </a:lnTo>
                <a:lnTo>
                  <a:pt x="576986" y="181432"/>
                </a:lnTo>
                <a:lnTo>
                  <a:pt x="575906" y="179501"/>
                </a:lnTo>
                <a:lnTo>
                  <a:pt x="553402" y="139484"/>
                </a:lnTo>
                <a:lnTo>
                  <a:pt x="534695" y="95745"/>
                </a:lnTo>
                <a:lnTo>
                  <a:pt x="520865" y="50609"/>
                </a:lnTo>
                <a:lnTo>
                  <a:pt x="511924" y="4483"/>
                </a:lnTo>
                <a:lnTo>
                  <a:pt x="496049" y="2578"/>
                </a:lnTo>
                <a:lnTo>
                  <a:pt x="480110" y="1181"/>
                </a:lnTo>
                <a:lnTo>
                  <a:pt x="464172" y="317"/>
                </a:lnTo>
                <a:lnTo>
                  <a:pt x="448297" y="25"/>
                </a:lnTo>
                <a:lnTo>
                  <a:pt x="399148" y="2717"/>
                </a:lnTo>
                <a:lnTo>
                  <a:pt x="350481" y="10756"/>
                </a:lnTo>
                <a:lnTo>
                  <a:pt x="302755" y="24180"/>
                </a:lnTo>
                <a:lnTo>
                  <a:pt x="256463" y="42964"/>
                </a:lnTo>
                <a:lnTo>
                  <a:pt x="212077" y="67119"/>
                </a:lnTo>
                <a:lnTo>
                  <a:pt x="170065" y="96647"/>
                </a:lnTo>
                <a:lnTo>
                  <a:pt x="130911" y="131533"/>
                </a:lnTo>
                <a:lnTo>
                  <a:pt x="98183" y="167982"/>
                </a:lnTo>
                <a:lnTo>
                  <a:pt x="70129" y="206946"/>
                </a:lnTo>
                <a:lnTo>
                  <a:pt x="46761" y="248031"/>
                </a:lnTo>
                <a:lnTo>
                  <a:pt x="28054" y="290868"/>
                </a:lnTo>
                <a:lnTo>
                  <a:pt x="14020" y="335051"/>
                </a:lnTo>
                <a:lnTo>
                  <a:pt x="4673" y="380199"/>
                </a:lnTo>
                <a:lnTo>
                  <a:pt x="0" y="425932"/>
                </a:lnTo>
                <a:lnTo>
                  <a:pt x="0" y="471855"/>
                </a:lnTo>
                <a:lnTo>
                  <a:pt x="4673" y="517588"/>
                </a:lnTo>
                <a:lnTo>
                  <a:pt x="14020" y="562737"/>
                </a:lnTo>
                <a:lnTo>
                  <a:pt x="28054" y="606920"/>
                </a:lnTo>
                <a:lnTo>
                  <a:pt x="46761" y="649744"/>
                </a:lnTo>
                <a:lnTo>
                  <a:pt x="70129" y="690841"/>
                </a:lnTo>
                <a:lnTo>
                  <a:pt x="98183" y="729792"/>
                </a:lnTo>
                <a:lnTo>
                  <a:pt x="130911" y="766241"/>
                </a:lnTo>
                <a:lnTo>
                  <a:pt x="170065" y="801128"/>
                </a:lnTo>
                <a:lnTo>
                  <a:pt x="212077" y="830643"/>
                </a:lnTo>
                <a:lnTo>
                  <a:pt x="256463" y="854798"/>
                </a:lnTo>
                <a:lnTo>
                  <a:pt x="302755" y="873582"/>
                </a:lnTo>
                <a:lnTo>
                  <a:pt x="350481" y="886993"/>
                </a:lnTo>
                <a:lnTo>
                  <a:pt x="399148" y="895045"/>
                </a:lnTo>
                <a:lnTo>
                  <a:pt x="448297" y="897724"/>
                </a:lnTo>
                <a:lnTo>
                  <a:pt x="464223" y="897521"/>
                </a:lnTo>
                <a:lnTo>
                  <a:pt x="480136" y="896632"/>
                </a:lnTo>
                <a:lnTo>
                  <a:pt x="495998" y="895146"/>
                </a:lnTo>
                <a:lnTo>
                  <a:pt x="511746" y="893102"/>
                </a:lnTo>
                <a:lnTo>
                  <a:pt x="520763" y="847051"/>
                </a:lnTo>
                <a:lnTo>
                  <a:pt x="534631" y="801979"/>
                </a:lnTo>
                <a:lnTo>
                  <a:pt x="553377" y="758266"/>
                </a:lnTo>
                <a:lnTo>
                  <a:pt x="575906" y="718248"/>
                </a:lnTo>
                <a:lnTo>
                  <a:pt x="605447" y="676592"/>
                </a:lnTo>
                <a:lnTo>
                  <a:pt x="638784" y="639406"/>
                </a:lnTo>
                <a:lnTo>
                  <a:pt x="596506" y="673950"/>
                </a:lnTo>
                <a:lnTo>
                  <a:pt x="549630" y="698639"/>
                </a:lnTo>
                <a:lnTo>
                  <a:pt x="499694" y="713409"/>
                </a:lnTo>
                <a:lnTo>
                  <a:pt x="448233" y="718248"/>
                </a:lnTo>
                <a:lnTo>
                  <a:pt x="422478" y="716953"/>
                </a:lnTo>
                <a:lnTo>
                  <a:pt x="371589" y="707085"/>
                </a:lnTo>
                <a:lnTo>
                  <a:pt x="323037" y="687374"/>
                </a:lnTo>
                <a:lnTo>
                  <a:pt x="278282" y="657923"/>
                </a:lnTo>
                <a:lnTo>
                  <a:pt x="223329" y="597204"/>
                </a:lnTo>
                <a:lnTo>
                  <a:pt x="198742" y="550341"/>
                </a:lnTo>
                <a:lnTo>
                  <a:pt x="183984" y="500354"/>
                </a:lnTo>
                <a:lnTo>
                  <a:pt x="179070" y="449033"/>
                </a:lnTo>
                <a:lnTo>
                  <a:pt x="180225" y="423240"/>
                </a:lnTo>
                <a:lnTo>
                  <a:pt x="190042" y="372325"/>
                </a:lnTo>
                <a:lnTo>
                  <a:pt x="209740" y="323710"/>
                </a:lnTo>
                <a:lnTo>
                  <a:pt x="239382" y="279019"/>
                </a:lnTo>
                <a:lnTo>
                  <a:pt x="300202" y="224015"/>
                </a:lnTo>
                <a:lnTo>
                  <a:pt x="347002" y="199351"/>
                </a:lnTo>
                <a:lnTo>
                  <a:pt x="396900" y="184531"/>
                </a:lnTo>
                <a:lnTo>
                  <a:pt x="448297" y="179501"/>
                </a:lnTo>
                <a:lnTo>
                  <a:pt x="499706" y="184531"/>
                </a:lnTo>
                <a:lnTo>
                  <a:pt x="549617" y="199351"/>
                </a:lnTo>
                <a:lnTo>
                  <a:pt x="596430" y="223939"/>
                </a:lnTo>
                <a:lnTo>
                  <a:pt x="638784" y="258368"/>
                </a:lnTo>
                <a:close/>
              </a:path>
              <a:path w="1912620" h="897890">
                <a:moveTo>
                  <a:pt x="897178" y="448856"/>
                </a:moveTo>
                <a:lnTo>
                  <a:pt x="896061" y="417004"/>
                </a:lnTo>
                <a:lnTo>
                  <a:pt x="892670" y="385229"/>
                </a:lnTo>
                <a:lnTo>
                  <a:pt x="846543" y="376301"/>
                </a:lnTo>
                <a:lnTo>
                  <a:pt x="801408" y="362470"/>
                </a:lnTo>
                <a:lnTo>
                  <a:pt x="757669" y="343763"/>
                </a:lnTo>
                <a:lnTo>
                  <a:pt x="715733" y="320167"/>
                </a:lnTo>
                <a:lnTo>
                  <a:pt x="675970" y="291706"/>
                </a:lnTo>
                <a:lnTo>
                  <a:pt x="638784" y="258368"/>
                </a:lnTo>
                <a:lnTo>
                  <a:pt x="673227" y="300723"/>
                </a:lnTo>
                <a:lnTo>
                  <a:pt x="697877" y="347611"/>
                </a:lnTo>
                <a:lnTo>
                  <a:pt x="712685" y="397497"/>
                </a:lnTo>
                <a:lnTo>
                  <a:pt x="717626" y="448856"/>
                </a:lnTo>
                <a:lnTo>
                  <a:pt x="716407" y="474738"/>
                </a:lnTo>
                <a:lnTo>
                  <a:pt x="706526" y="525589"/>
                </a:lnTo>
                <a:lnTo>
                  <a:pt x="686866" y="574205"/>
                </a:lnTo>
                <a:lnTo>
                  <a:pt x="657339" y="618909"/>
                </a:lnTo>
                <a:lnTo>
                  <a:pt x="638784" y="639406"/>
                </a:lnTo>
                <a:lnTo>
                  <a:pt x="675970" y="606069"/>
                </a:lnTo>
                <a:lnTo>
                  <a:pt x="715721" y="577608"/>
                </a:lnTo>
                <a:lnTo>
                  <a:pt x="757656" y="553999"/>
                </a:lnTo>
                <a:lnTo>
                  <a:pt x="801357" y="535254"/>
                </a:lnTo>
                <a:lnTo>
                  <a:pt x="846429" y="521373"/>
                </a:lnTo>
                <a:lnTo>
                  <a:pt x="892479" y="512356"/>
                </a:lnTo>
                <a:lnTo>
                  <a:pt x="895985" y="480695"/>
                </a:lnTo>
                <a:lnTo>
                  <a:pt x="897178" y="448856"/>
                </a:lnTo>
                <a:close/>
              </a:path>
              <a:path w="1912620" h="897890">
                <a:moveTo>
                  <a:pt x="1273695" y="258533"/>
                </a:moveTo>
                <a:lnTo>
                  <a:pt x="1236497" y="291858"/>
                </a:lnTo>
                <a:lnTo>
                  <a:pt x="1196708" y="320306"/>
                </a:lnTo>
                <a:lnTo>
                  <a:pt x="1154734" y="343890"/>
                </a:lnTo>
                <a:lnTo>
                  <a:pt x="1110970" y="362572"/>
                </a:lnTo>
                <a:lnTo>
                  <a:pt x="1065796" y="376339"/>
                </a:lnTo>
                <a:lnTo>
                  <a:pt x="1019632" y="385203"/>
                </a:lnTo>
                <a:lnTo>
                  <a:pt x="1016215" y="416979"/>
                </a:lnTo>
                <a:lnTo>
                  <a:pt x="1015098" y="448868"/>
                </a:lnTo>
                <a:lnTo>
                  <a:pt x="1016292" y="480720"/>
                </a:lnTo>
                <a:lnTo>
                  <a:pt x="1019810" y="512419"/>
                </a:lnTo>
                <a:lnTo>
                  <a:pt x="1065847" y="521398"/>
                </a:lnTo>
                <a:lnTo>
                  <a:pt x="1110919" y="535266"/>
                </a:lnTo>
                <a:lnTo>
                  <a:pt x="1154620" y="553999"/>
                </a:lnTo>
                <a:lnTo>
                  <a:pt x="1196555" y="577608"/>
                </a:lnTo>
                <a:lnTo>
                  <a:pt x="1236306" y="606069"/>
                </a:lnTo>
                <a:lnTo>
                  <a:pt x="1273505" y="639394"/>
                </a:lnTo>
                <a:lnTo>
                  <a:pt x="1239050" y="597204"/>
                </a:lnTo>
                <a:lnTo>
                  <a:pt x="1214424" y="550392"/>
                </a:lnTo>
                <a:lnTo>
                  <a:pt x="1199654" y="500468"/>
                </a:lnTo>
                <a:lnTo>
                  <a:pt x="1194828" y="449084"/>
                </a:lnTo>
                <a:lnTo>
                  <a:pt x="1196047" y="423202"/>
                </a:lnTo>
                <a:lnTo>
                  <a:pt x="1205877" y="372389"/>
                </a:lnTo>
                <a:lnTo>
                  <a:pt x="1225575" y="323761"/>
                </a:lnTo>
                <a:lnTo>
                  <a:pt x="1255217" y="278942"/>
                </a:lnTo>
                <a:lnTo>
                  <a:pt x="1273695" y="258533"/>
                </a:lnTo>
                <a:close/>
              </a:path>
              <a:path w="1912620" h="897890">
                <a:moveTo>
                  <a:pt x="1912378" y="471932"/>
                </a:moveTo>
                <a:lnTo>
                  <a:pt x="1912353" y="425983"/>
                </a:lnTo>
                <a:lnTo>
                  <a:pt x="1907667" y="380238"/>
                </a:lnTo>
                <a:lnTo>
                  <a:pt x="1898294" y="335064"/>
                </a:lnTo>
                <a:lnTo>
                  <a:pt x="1884260" y="290868"/>
                </a:lnTo>
                <a:lnTo>
                  <a:pt x="1865541" y="248031"/>
                </a:lnTo>
                <a:lnTo>
                  <a:pt x="1842160" y="206921"/>
                </a:lnTo>
                <a:lnTo>
                  <a:pt x="1822526" y="179666"/>
                </a:lnTo>
                <a:lnTo>
                  <a:pt x="1814106" y="167957"/>
                </a:lnTo>
                <a:lnTo>
                  <a:pt x="1781378" y="131508"/>
                </a:lnTo>
                <a:lnTo>
                  <a:pt x="1742224" y="96608"/>
                </a:lnTo>
                <a:lnTo>
                  <a:pt x="1700212" y="67094"/>
                </a:lnTo>
                <a:lnTo>
                  <a:pt x="1655826" y="42938"/>
                </a:lnTo>
                <a:lnTo>
                  <a:pt x="1609534" y="24155"/>
                </a:lnTo>
                <a:lnTo>
                  <a:pt x="1561833" y="10731"/>
                </a:lnTo>
                <a:lnTo>
                  <a:pt x="1513179" y="2679"/>
                </a:lnTo>
                <a:lnTo>
                  <a:pt x="1464056" y="0"/>
                </a:lnTo>
                <a:lnTo>
                  <a:pt x="1448142" y="304"/>
                </a:lnTo>
                <a:lnTo>
                  <a:pt x="1432191" y="1193"/>
                </a:lnTo>
                <a:lnTo>
                  <a:pt x="1416240" y="2616"/>
                </a:lnTo>
                <a:lnTo>
                  <a:pt x="1400340" y="4533"/>
                </a:lnTo>
                <a:lnTo>
                  <a:pt x="1391488" y="50698"/>
                </a:lnTo>
                <a:lnTo>
                  <a:pt x="1377708" y="95859"/>
                </a:lnTo>
                <a:lnTo>
                  <a:pt x="1359027" y="139623"/>
                </a:lnTo>
                <a:lnTo>
                  <a:pt x="1335443" y="181584"/>
                </a:lnTo>
                <a:lnTo>
                  <a:pt x="1306995" y="221348"/>
                </a:lnTo>
                <a:lnTo>
                  <a:pt x="1273695" y="258533"/>
                </a:lnTo>
                <a:lnTo>
                  <a:pt x="1315847" y="224078"/>
                </a:lnTo>
                <a:lnTo>
                  <a:pt x="1362646" y="199428"/>
                </a:lnTo>
                <a:lnTo>
                  <a:pt x="1412506" y="184607"/>
                </a:lnTo>
                <a:lnTo>
                  <a:pt x="1463852" y="179666"/>
                </a:lnTo>
                <a:lnTo>
                  <a:pt x="1515364" y="184581"/>
                </a:lnTo>
                <a:lnTo>
                  <a:pt x="1565287" y="199351"/>
                </a:lnTo>
                <a:lnTo>
                  <a:pt x="1612112" y="224002"/>
                </a:lnTo>
                <a:lnTo>
                  <a:pt x="1654340" y="258533"/>
                </a:lnTo>
                <a:lnTo>
                  <a:pt x="1688896" y="300812"/>
                </a:lnTo>
                <a:lnTo>
                  <a:pt x="1713572" y="347687"/>
                </a:lnTo>
                <a:lnTo>
                  <a:pt x="1728355" y="397611"/>
                </a:lnTo>
                <a:lnTo>
                  <a:pt x="1733207" y="449084"/>
                </a:lnTo>
                <a:lnTo>
                  <a:pt x="1732051" y="474840"/>
                </a:lnTo>
                <a:lnTo>
                  <a:pt x="1722234" y="525729"/>
                </a:lnTo>
                <a:lnTo>
                  <a:pt x="1702536" y="574357"/>
                </a:lnTo>
                <a:lnTo>
                  <a:pt x="1672958" y="618998"/>
                </a:lnTo>
                <a:lnTo>
                  <a:pt x="1612239" y="673925"/>
                </a:lnTo>
                <a:lnTo>
                  <a:pt x="1565376" y="698614"/>
                </a:lnTo>
                <a:lnTo>
                  <a:pt x="1515478" y="713384"/>
                </a:lnTo>
                <a:lnTo>
                  <a:pt x="1464056" y="718235"/>
                </a:lnTo>
                <a:lnTo>
                  <a:pt x="1438160" y="717003"/>
                </a:lnTo>
                <a:lnTo>
                  <a:pt x="1387221" y="707199"/>
                </a:lnTo>
                <a:lnTo>
                  <a:pt x="1338580" y="687501"/>
                </a:lnTo>
                <a:lnTo>
                  <a:pt x="1293914" y="657860"/>
                </a:lnTo>
                <a:lnTo>
                  <a:pt x="1273505" y="639394"/>
                </a:lnTo>
                <a:lnTo>
                  <a:pt x="1306830" y="676567"/>
                </a:lnTo>
                <a:lnTo>
                  <a:pt x="1335303" y="716330"/>
                </a:lnTo>
                <a:lnTo>
                  <a:pt x="1358912" y="758291"/>
                </a:lnTo>
                <a:lnTo>
                  <a:pt x="1377670" y="802030"/>
                </a:lnTo>
                <a:lnTo>
                  <a:pt x="1391589" y="847153"/>
                </a:lnTo>
                <a:lnTo>
                  <a:pt x="1400644" y="893267"/>
                </a:lnTo>
                <a:lnTo>
                  <a:pt x="1416431" y="895248"/>
                </a:lnTo>
                <a:lnTo>
                  <a:pt x="1432293" y="896658"/>
                </a:lnTo>
                <a:lnTo>
                  <a:pt x="1448219" y="897534"/>
                </a:lnTo>
                <a:lnTo>
                  <a:pt x="1464183" y="897890"/>
                </a:lnTo>
                <a:lnTo>
                  <a:pt x="1513319" y="895197"/>
                </a:lnTo>
                <a:lnTo>
                  <a:pt x="1561985" y="887145"/>
                </a:lnTo>
                <a:lnTo>
                  <a:pt x="1609699" y="873734"/>
                </a:lnTo>
                <a:lnTo>
                  <a:pt x="1655991" y="854951"/>
                </a:lnTo>
                <a:lnTo>
                  <a:pt x="1700390" y="830795"/>
                </a:lnTo>
                <a:lnTo>
                  <a:pt x="1742401" y="801281"/>
                </a:lnTo>
                <a:lnTo>
                  <a:pt x="1781568" y="766406"/>
                </a:lnTo>
                <a:lnTo>
                  <a:pt x="1814283" y="729945"/>
                </a:lnTo>
                <a:lnTo>
                  <a:pt x="1842325" y="690981"/>
                </a:lnTo>
                <a:lnTo>
                  <a:pt x="1865693" y="649884"/>
                </a:lnTo>
                <a:lnTo>
                  <a:pt x="1884375" y="607047"/>
                </a:lnTo>
                <a:lnTo>
                  <a:pt x="1898383" y="562838"/>
                </a:lnTo>
                <a:lnTo>
                  <a:pt x="1907717" y="517677"/>
                </a:lnTo>
                <a:lnTo>
                  <a:pt x="1912378" y="471932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g object 33"/>
          <p:cNvSpPr/>
          <p:nvPr/>
        </p:nvSpPr>
        <p:spPr>
          <a:xfrm>
            <a:off x="7600222" y="12202639"/>
            <a:ext cx="897255" cy="897890"/>
          </a:xfrm>
          <a:custGeom>
            <a:avLst/>
            <a:gdLst/>
            <a:ahLst/>
            <a:cxnLst/>
            <a:rect l="l" t="t" r="r" b="b"/>
            <a:pathLst>
              <a:path w="897254" h="897890">
                <a:moveTo>
                  <a:pt x="258066" y="639368"/>
                </a:moveTo>
                <a:lnTo>
                  <a:pt x="291394" y="676530"/>
                </a:lnTo>
                <a:lnTo>
                  <a:pt x="319862" y="716280"/>
                </a:lnTo>
                <a:lnTo>
                  <a:pt x="343467" y="758215"/>
                </a:lnTo>
                <a:lnTo>
                  <a:pt x="362209" y="801927"/>
                </a:lnTo>
                <a:lnTo>
                  <a:pt x="376085" y="847012"/>
                </a:lnTo>
                <a:lnTo>
                  <a:pt x="385092" y="893063"/>
                </a:lnTo>
                <a:lnTo>
                  <a:pt x="400861" y="895054"/>
                </a:lnTo>
                <a:lnTo>
                  <a:pt x="416759" y="896512"/>
                </a:lnTo>
                <a:lnTo>
                  <a:pt x="432705" y="897407"/>
                </a:lnTo>
                <a:lnTo>
                  <a:pt x="448617" y="897712"/>
                </a:lnTo>
                <a:lnTo>
                  <a:pt x="464569" y="897466"/>
                </a:lnTo>
                <a:lnTo>
                  <a:pt x="480480" y="896564"/>
                </a:lnTo>
                <a:lnTo>
                  <a:pt x="496321" y="895074"/>
                </a:lnTo>
                <a:lnTo>
                  <a:pt x="512066" y="893063"/>
                </a:lnTo>
                <a:lnTo>
                  <a:pt x="521068" y="847012"/>
                </a:lnTo>
                <a:lnTo>
                  <a:pt x="534941" y="801927"/>
                </a:lnTo>
                <a:lnTo>
                  <a:pt x="553683" y="758215"/>
                </a:lnTo>
                <a:lnTo>
                  <a:pt x="576191" y="718235"/>
                </a:lnTo>
                <a:lnTo>
                  <a:pt x="448617" y="718235"/>
                </a:lnTo>
                <a:lnTo>
                  <a:pt x="397084" y="713303"/>
                </a:lnTo>
                <a:lnTo>
                  <a:pt x="347017" y="698550"/>
                </a:lnTo>
                <a:lnTo>
                  <a:pt x="300320" y="673915"/>
                </a:lnTo>
                <a:lnTo>
                  <a:pt x="278562" y="657890"/>
                </a:lnTo>
                <a:lnTo>
                  <a:pt x="258066" y="639368"/>
                </a:lnTo>
                <a:close/>
              </a:path>
              <a:path w="897254" h="897890">
                <a:moveTo>
                  <a:pt x="639104" y="639368"/>
                </a:moveTo>
                <a:lnTo>
                  <a:pt x="596818" y="673917"/>
                </a:lnTo>
                <a:lnTo>
                  <a:pt x="549957" y="698585"/>
                </a:lnTo>
                <a:lnTo>
                  <a:pt x="500044" y="713363"/>
                </a:lnTo>
                <a:lnTo>
                  <a:pt x="448617" y="718235"/>
                </a:lnTo>
                <a:lnTo>
                  <a:pt x="576191" y="718235"/>
                </a:lnTo>
                <a:lnTo>
                  <a:pt x="577292" y="716280"/>
                </a:lnTo>
                <a:lnTo>
                  <a:pt x="605766" y="676530"/>
                </a:lnTo>
                <a:lnTo>
                  <a:pt x="639104" y="639368"/>
                </a:lnTo>
                <a:close/>
              </a:path>
              <a:path w="897254" h="897890">
                <a:moveTo>
                  <a:pt x="448617" y="0"/>
                </a:moveTo>
                <a:lnTo>
                  <a:pt x="399466" y="2683"/>
                </a:lnTo>
                <a:lnTo>
                  <a:pt x="350793" y="10733"/>
                </a:lnTo>
                <a:lnTo>
                  <a:pt x="303072" y="24150"/>
                </a:lnTo>
                <a:lnTo>
                  <a:pt x="256780" y="42935"/>
                </a:lnTo>
                <a:lnTo>
                  <a:pt x="212392" y="67087"/>
                </a:lnTo>
                <a:lnTo>
                  <a:pt x="170384" y="96607"/>
                </a:lnTo>
                <a:lnTo>
                  <a:pt x="131231" y="131495"/>
                </a:lnTo>
                <a:lnTo>
                  <a:pt x="95177" y="172130"/>
                </a:lnTo>
                <a:lnTo>
                  <a:pt x="64884" y="215827"/>
                </a:lnTo>
                <a:lnTo>
                  <a:pt x="40357" y="262053"/>
                </a:lnTo>
                <a:lnTo>
                  <a:pt x="21600" y="310270"/>
                </a:lnTo>
                <a:lnTo>
                  <a:pt x="8619" y="359943"/>
                </a:lnTo>
                <a:lnTo>
                  <a:pt x="1417" y="410537"/>
                </a:lnTo>
                <a:lnTo>
                  <a:pt x="0" y="461516"/>
                </a:lnTo>
                <a:lnTo>
                  <a:pt x="4371" y="512343"/>
                </a:lnTo>
                <a:lnTo>
                  <a:pt x="50414" y="521346"/>
                </a:lnTo>
                <a:lnTo>
                  <a:pt x="95490" y="535220"/>
                </a:lnTo>
                <a:lnTo>
                  <a:pt x="139196" y="553962"/>
                </a:lnTo>
                <a:lnTo>
                  <a:pt x="181129" y="577570"/>
                </a:lnTo>
                <a:lnTo>
                  <a:pt x="220886" y="606040"/>
                </a:lnTo>
                <a:lnTo>
                  <a:pt x="258066" y="639368"/>
                </a:lnTo>
                <a:lnTo>
                  <a:pt x="223622" y="597173"/>
                </a:lnTo>
                <a:lnTo>
                  <a:pt x="198999" y="550362"/>
                </a:lnTo>
                <a:lnTo>
                  <a:pt x="184237" y="500408"/>
                </a:lnTo>
                <a:lnTo>
                  <a:pt x="179402" y="449021"/>
                </a:lnTo>
                <a:lnTo>
                  <a:pt x="180625" y="423158"/>
                </a:lnTo>
                <a:lnTo>
                  <a:pt x="190375" y="372275"/>
                </a:lnTo>
                <a:lnTo>
                  <a:pt x="210070" y="323660"/>
                </a:lnTo>
                <a:lnTo>
                  <a:pt x="239777" y="278888"/>
                </a:lnTo>
                <a:lnTo>
                  <a:pt x="300428" y="224010"/>
                </a:lnTo>
                <a:lnTo>
                  <a:pt x="347223" y="199367"/>
                </a:lnTo>
                <a:lnTo>
                  <a:pt x="397081" y="184559"/>
                </a:lnTo>
                <a:lnTo>
                  <a:pt x="448439" y="179616"/>
                </a:lnTo>
                <a:lnTo>
                  <a:pt x="807175" y="179616"/>
                </a:lnTo>
                <a:lnTo>
                  <a:pt x="801986" y="172130"/>
                </a:lnTo>
                <a:lnTo>
                  <a:pt x="765939" y="131495"/>
                </a:lnTo>
                <a:lnTo>
                  <a:pt x="726785" y="96607"/>
                </a:lnTo>
                <a:lnTo>
                  <a:pt x="684775" y="67087"/>
                </a:lnTo>
                <a:lnTo>
                  <a:pt x="640387" y="42935"/>
                </a:lnTo>
                <a:lnTo>
                  <a:pt x="594099" y="24150"/>
                </a:lnTo>
                <a:lnTo>
                  <a:pt x="546390" y="10733"/>
                </a:lnTo>
                <a:lnTo>
                  <a:pt x="497736" y="2683"/>
                </a:lnTo>
                <a:lnTo>
                  <a:pt x="448617" y="0"/>
                </a:lnTo>
                <a:close/>
              </a:path>
              <a:path w="897254" h="897890">
                <a:moveTo>
                  <a:pt x="807175" y="179616"/>
                </a:moveTo>
                <a:lnTo>
                  <a:pt x="448439" y="179616"/>
                </a:lnTo>
                <a:lnTo>
                  <a:pt x="499950" y="184534"/>
                </a:lnTo>
                <a:lnTo>
                  <a:pt x="549868" y="199301"/>
                </a:lnTo>
                <a:lnTo>
                  <a:pt x="596690" y="223935"/>
                </a:lnTo>
                <a:lnTo>
                  <a:pt x="638914" y="258457"/>
                </a:lnTo>
                <a:lnTo>
                  <a:pt x="673463" y="300741"/>
                </a:lnTo>
                <a:lnTo>
                  <a:pt x="698147" y="347614"/>
                </a:lnTo>
                <a:lnTo>
                  <a:pt x="712934" y="397550"/>
                </a:lnTo>
                <a:lnTo>
                  <a:pt x="717794" y="449021"/>
                </a:lnTo>
                <a:lnTo>
                  <a:pt x="716629" y="474786"/>
                </a:lnTo>
                <a:lnTo>
                  <a:pt x="706762" y="525645"/>
                </a:lnTo>
                <a:lnTo>
                  <a:pt x="687069" y="574246"/>
                </a:lnTo>
                <a:lnTo>
                  <a:pt x="657547" y="618947"/>
                </a:lnTo>
                <a:lnTo>
                  <a:pt x="639104" y="639368"/>
                </a:lnTo>
                <a:lnTo>
                  <a:pt x="676282" y="606040"/>
                </a:lnTo>
                <a:lnTo>
                  <a:pt x="716035" y="577570"/>
                </a:lnTo>
                <a:lnTo>
                  <a:pt x="757962" y="553962"/>
                </a:lnTo>
                <a:lnTo>
                  <a:pt x="801662" y="535220"/>
                </a:lnTo>
                <a:lnTo>
                  <a:pt x="846733" y="521346"/>
                </a:lnTo>
                <a:lnTo>
                  <a:pt x="892774" y="512343"/>
                </a:lnTo>
                <a:lnTo>
                  <a:pt x="897153" y="461516"/>
                </a:lnTo>
                <a:lnTo>
                  <a:pt x="895739" y="410537"/>
                </a:lnTo>
                <a:lnTo>
                  <a:pt x="888539" y="359943"/>
                </a:lnTo>
                <a:lnTo>
                  <a:pt x="875558" y="310270"/>
                </a:lnTo>
                <a:lnTo>
                  <a:pt x="856801" y="262053"/>
                </a:lnTo>
                <a:lnTo>
                  <a:pt x="832276" y="215827"/>
                </a:lnTo>
                <a:lnTo>
                  <a:pt x="807175" y="179616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g object 34"/>
          <p:cNvSpPr/>
          <p:nvPr/>
        </p:nvSpPr>
        <p:spPr>
          <a:xfrm>
            <a:off x="6435265" y="14108634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649" y="94246"/>
                </a:moveTo>
                <a:lnTo>
                  <a:pt x="72947" y="111802"/>
                </a:lnTo>
                <a:lnTo>
                  <a:pt x="50291" y="125366"/>
                </a:lnTo>
                <a:lnTo>
                  <a:pt x="26158" y="134917"/>
                </a:lnTo>
                <a:lnTo>
                  <a:pt x="1028" y="140436"/>
                </a:lnTo>
                <a:lnTo>
                  <a:pt x="0" y="177641"/>
                </a:lnTo>
                <a:lnTo>
                  <a:pt x="23147" y="248600"/>
                </a:lnTo>
                <a:lnTo>
                  <a:pt x="47332" y="279349"/>
                </a:lnTo>
                <a:lnTo>
                  <a:pt x="101475" y="315310"/>
                </a:lnTo>
                <a:lnTo>
                  <a:pt x="163105" y="327355"/>
                </a:lnTo>
                <a:lnTo>
                  <a:pt x="194347" y="324359"/>
                </a:lnTo>
                <a:lnTo>
                  <a:pt x="224664" y="315371"/>
                </a:lnTo>
                <a:lnTo>
                  <a:pt x="253125" y="300389"/>
                </a:lnTo>
                <a:lnTo>
                  <a:pt x="278802" y="279412"/>
                </a:lnTo>
                <a:lnTo>
                  <a:pt x="292612" y="261848"/>
                </a:lnTo>
                <a:lnTo>
                  <a:pt x="163042" y="261848"/>
                </a:lnTo>
                <a:lnTo>
                  <a:pt x="153636" y="261375"/>
                </a:lnTo>
                <a:lnTo>
                  <a:pt x="108997" y="245662"/>
                </a:lnTo>
                <a:lnTo>
                  <a:pt x="81023" y="217700"/>
                </a:lnTo>
                <a:lnTo>
                  <a:pt x="64898" y="163652"/>
                </a:lnTo>
                <a:lnTo>
                  <a:pt x="65310" y="154307"/>
                </a:lnTo>
                <a:lnTo>
                  <a:pt x="81061" y="109636"/>
                </a:lnTo>
                <a:lnTo>
                  <a:pt x="86884" y="101715"/>
                </a:lnTo>
                <a:lnTo>
                  <a:pt x="93649" y="94246"/>
                </a:lnTo>
                <a:close/>
              </a:path>
              <a:path w="326390" h="327659">
                <a:moveTo>
                  <a:pt x="232485" y="94183"/>
                </a:moveTo>
                <a:lnTo>
                  <a:pt x="245072" y="109664"/>
                </a:lnTo>
                <a:lnTo>
                  <a:pt x="254043" y="126731"/>
                </a:lnTo>
                <a:lnTo>
                  <a:pt x="259443" y="144964"/>
                </a:lnTo>
                <a:lnTo>
                  <a:pt x="261236" y="163703"/>
                </a:lnTo>
                <a:lnTo>
                  <a:pt x="260791" y="173078"/>
                </a:lnTo>
                <a:lnTo>
                  <a:pt x="245091" y="217720"/>
                </a:lnTo>
                <a:lnTo>
                  <a:pt x="217086" y="245698"/>
                </a:lnTo>
                <a:lnTo>
                  <a:pt x="163042" y="261848"/>
                </a:lnTo>
                <a:lnTo>
                  <a:pt x="292612" y="261848"/>
                </a:lnTo>
                <a:lnTo>
                  <a:pt x="302989" y="248651"/>
                </a:lnTo>
                <a:lnTo>
                  <a:pt x="318787" y="214160"/>
                </a:lnTo>
                <a:lnTo>
                  <a:pt x="326155" y="177586"/>
                </a:lnTo>
                <a:lnTo>
                  <a:pt x="325119" y="140500"/>
                </a:lnTo>
                <a:lnTo>
                  <a:pt x="299990" y="134906"/>
                </a:lnTo>
                <a:lnTo>
                  <a:pt x="275849" y="125323"/>
                </a:lnTo>
                <a:lnTo>
                  <a:pt x="253185" y="111750"/>
                </a:lnTo>
                <a:lnTo>
                  <a:pt x="232485" y="94183"/>
                </a:lnTo>
                <a:close/>
              </a:path>
              <a:path w="326390" h="327659">
                <a:moveTo>
                  <a:pt x="170738" y="0"/>
                </a:moveTo>
                <a:lnTo>
                  <a:pt x="155358" y="0"/>
                </a:lnTo>
                <a:lnTo>
                  <a:pt x="147522" y="584"/>
                </a:lnTo>
                <a:lnTo>
                  <a:pt x="139839" y="1625"/>
                </a:lnTo>
                <a:lnTo>
                  <a:pt x="134311" y="26752"/>
                </a:lnTo>
                <a:lnTo>
                  <a:pt x="124764" y="50888"/>
                </a:lnTo>
                <a:lnTo>
                  <a:pt x="111207" y="73548"/>
                </a:lnTo>
                <a:lnTo>
                  <a:pt x="93649" y="94246"/>
                </a:lnTo>
                <a:lnTo>
                  <a:pt x="109098" y="81630"/>
                </a:lnTo>
                <a:lnTo>
                  <a:pt x="126138" y="72658"/>
                </a:lnTo>
                <a:lnTo>
                  <a:pt x="144303" y="67260"/>
                </a:lnTo>
                <a:lnTo>
                  <a:pt x="163042" y="65430"/>
                </a:lnTo>
                <a:lnTo>
                  <a:pt x="210109" y="65430"/>
                </a:lnTo>
                <a:lnTo>
                  <a:pt x="201369" y="50838"/>
                </a:lnTo>
                <a:lnTo>
                  <a:pt x="191800" y="26721"/>
                </a:lnTo>
                <a:lnTo>
                  <a:pt x="186245" y="1625"/>
                </a:lnTo>
                <a:lnTo>
                  <a:pt x="178561" y="584"/>
                </a:lnTo>
                <a:lnTo>
                  <a:pt x="170738" y="0"/>
                </a:lnTo>
                <a:close/>
              </a:path>
              <a:path w="326390" h="327659">
                <a:moveTo>
                  <a:pt x="210109" y="65430"/>
                </a:moveTo>
                <a:lnTo>
                  <a:pt x="163042" y="65430"/>
                </a:lnTo>
                <a:lnTo>
                  <a:pt x="181800" y="67261"/>
                </a:lnTo>
                <a:lnTo>
                  <a:pt x="199998" y="72666"/>
                </a:lnTo>
                <a:lnTo>
                  <a:pt x="217092" y="81657"/>
                </a:lnTo>
                <a:lnTo>
                  <a:pt x="232485" y="94183"/>
                </a:lnTo>
                <a:lnTo>
                  <a:pt x="214936" y="73488"/>
                </a:lnTo>
                <a:lnTo>
                  <a:pt x="210109" y="65430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g object 35"/>
          <p:cNvSpPr/>
          <p:nvPr/>
        </p:nvSpPr>
        <p:spPr>
          <a:xfrm>
            <a:off x="6249492" y="13923454"/>
            <a:ext cx="697865" cy="327660"/>
          </a:xfrm>
          <a:custGeom>
            <a:avLst/>
            <a:gdLst/>
            <a:ahLst/>
            <a:cxnLst/>
            <a:rect l="l" t="t" r="r" b="b"/>
            <a:pathLst>
              <a:path w="697865" h="327659">
                <a:moveTo>
                  <a:pt x="233108" y="94208"/>
                </a:moveTo>
                <a:lnTo>
                  <a:pt x="215544" y="73507"/>
                </a:lnTo>
                <a:lnTo>
                  <a:pt x="210718" y="65455"/>
                </a:lnTo>
                <a:lnTo>
                  <a:pt x="201968" y="50863"/>
                </a:lnTo>
                <a:lnTo>
                  <a:pt x="192405" y="26746"/>
                </a:lnTo>
                <a:lnTo>
                  <a:pt x="186855" y="1651"/>
                </a:lnTo>
                <a:lnTo>
                  <a:pt x="179158" y="609"/>
                </a:lnTo>
                <a:lnTo>
                  <a:pt x="171348" y="25"/>
                </a:lnTo>
                <a:lnTo>
                  <a:pt x="163652" y="25"/>
                </a:lnTo>
                <a:lnTo>
                  <a:pt x="102082" y="12001"/>
                </a:lnTo>
                <a:lnTo>
                  <a:pt x="47942" y="47967"/>
                </a:lnTo>
                <a:lnTo>
                  <a:pt x="21310" y="82854"/>
                </a:lnTo>
                <a:lnTo>
                  <a:pt x="5334" y="122161"/>
                </a:lnTo>
                <a:lnTo>
                  <a:pt x="0" y="163664"/>
                </a:lnTo>
                <a:lnTo>
                  <a:pt x="5334" y="205168"/>
                </a:lnTo>
                <a:lnTo>
                  <a:pt x="21310" y="244475"/>
                </a:lnTo>
                <a:lnTo>
                  <a:pt x="47942" y="279374"/>
                </a:lnTo>
                <a:lnTo>
                  <a:pt x="102082" y="315328"/>
                </a:lnTo>
                <a:lnTo>
                  <a:pt x="163652" y="327317"/>
                </a:lnTo>
                <a:lnTo>
                  <a:pt x="171386" y="327380"/>
                </a:lnTo>
                <a:lnTo>
                  <a:pt x="179158" y="326732"/>
                </a:lnTo>
                <a:lnTo>
                  <a:pt x="186791" y="325628"/>
                </a:lnTo>
                <a:lnTo>
                  <a:pt x="192379" y="300558"/>
                </a:lnTo>
                <a:lnTo>
                  <a:pt x="201968" y="276466"/>
                </a:lnTo>
                <a:lnTo>
                  <a:pt x="210718" y="261874"/>
                </a:lnTo>
                <a:lnTo>
                  <a:pt x="215544" y="253822"/>
                </a:lnTo>
                <a:lnTo>
                  <a:pt x="233108" y="233133"/>
                </a:lnTo>
                <a:lnTo>
                  <a:pt x="217690" y="245719"/>
                </a:lnTo>
                <a:lnTo>
                  <a:pt x="200596" y="254723"/>
                </a:lnTo>
                <a:lnTo>
                  <a:pt x="182397" y="260108"/>
                </a:lnTo>
                <a:lnTo>
                  <a:pt x="163626" y="261874"/>
                </a:lnTo>
                <a:lnTo>
                  <a:pt x="154241" y="261391"/>
                </a:lnTo>
                <a:lnTo>
                  <a:pt x="109626" y="245694"/>
                </a:lnTo>
                <a:lnTo>
                  <a:pt x="81622" y="217716"/>
                </a:lnTo>
                <a:lnTo>
                  <a:pt x="65493" y="163664"/>
                </a:lnTo>
                <a:lnTo>
                  <a:pt x="65925" y="154317"/>
                </a:lnTo>
                <a:lnTo>
                  <a:pt x="81661" y="109651"/>
                </a:lnTo>
                <a:lnTo>
                  <a:pt x="109664" y="81686"/>
                </a:lnTo>
                <a:lnTo>
                  <a:pt x="163652" y="65455"/>
                </a:lnTo>
                <a:lnTo>
                  <a:pt x="182397" y="67284"/>
                </a:lnTo>
                <a:lnTo>
                  <a:pt x="200596" y="72694"/>
                </a:lnTo>
                <a:lnTo>
                  <a:pt x="217703" y="81686"/>
                </a:lnTo>
                <a:lnTo>
                  <a:pt x="233108" y="94208"/>
                </a:lnTo>
                <a:close/>
              </a:path>
              <a:path w="697865" h="327659">
                <a:moveTo>
                  <a:pt x="327304" y="163664"/>
                </a:moveTo>
                <a:lnTo>
                  <a:pt x="326898" y="152044"/>
                </a:lnTo>
                <a:lnTo>
                  <a:pt x="325666" y="140462"/>
                </a:lnTo>
                <a:lnTo>
                  <a:pt x="300570" y="134912"/>
                </a:lnTo>
                <a:lnTo>
                  <a:pt x="276453" y="125336"/>
                </a:lnTo>
                <a:lnTo>
                  <a:pt x="253796" y="111772"/>
                </a:lnTo>
                <a:lnTo>
                  <a:pt x="233108" y="94208"/>
                </a:lnTo>
                <a:lnTo>
                  <a:pt x="245681" y="109677"/>
                </a:lnTo>
                <a:lnTo>
                  <a:pt x="254647" y="126746"/>
                </a:lnTo>
                <a:lnTo>
                  <a:pt x="260045" y="144970"/>
                </a:lnTo>
                <a:lnTo>
                  <a:pt x="261848" y="163728"/>
                </a:lnTo>
                <a:lnTo>
                  <a:pt x="261404" y="173088"/>
                </a:lnTo>
                <a:lnTo>
                  <a:pt x="245694" y="217741"/>
                </a:lnTo>
                <a:lnTo>
                  <a:pt x="233108" y="233133"/>
                </a:lnTo>
                <a:lnTo>
                  <a:pt x="253796" y="215557"/>
                </a:lnTo>
                <a:lnTo>
                  <a:pt x="276440" y="201993"/>
                </a:lnTo>
                <a:lnTo>
                  <a:pt x="300545" y="192405"/>
                </a:lnTo>
                <a:lnTo>
                  <a:pt x="325602" y="186817"/>
                </a:lnTo>
                <a:lnTo>
                  <a:pt x="326872" y="175272"/>
                </a:lnTo>
                <a:lnTo>
                  <a:pt x="327304" y="163664"/>
                </a:lnTo>
                <a:close/>
              </a:path>
              <a:path w="697865" h="327659">
                <a:moveTo>
                  <a:pt x="464578" y="94259"/>
                </a:moveTo>
                <a:lnTo>
                  <a:pt x="443877" y="111823"/>
                </a:lnTo>
                <a:lnTo>
                  <a:pt x="421208" y="125387"/>
                </a:lnTo>
                <a:lnTo>
                  <a:pt x="397078" y="134937"/>
                </a:lnTo>
                <a:lnTo>
                  <a:pt x="371944" y="140449"/>
                </a:lnTo>
                <a:lnTo>
                  <a:pt x="370700" y="152031"/>
                </a:lnTo>
                <a:lnTo>
                  <a:pt x="370293" y="163728"/>
                </a:lnTo>
                <a:lnTo>
                  <a:pt x="370738" y="175272"/>
                </a:lnTo>
                <a:lnTo>
                  <a:pt x="372021" y="186817"/>
                </a:lnTo>
                <a:lnTo>
                  <a:pt x="397078" y="192405"/>
                </a:lnTo>
                <a:lnTo>
                  <a:pt x="421170" y="201993"/>
                </a:lnTo>
                <a:lnTo>
                  <a:pt x="443814" y="215557"/>
                </a:lnTo>
                <a:lnTo>
                  <a:pt x="464515" y="233108"/>
                </a:lnTo>
                <a:lnTo>
                  <a:pt x="451954" y="217741"/>
                </a:lnTo>
                <a:lnTo>
                  <a:pt x="442976" y="200672"/>
                </a:lnTo>
                <a:lnTo>
                  <a:pt x="437591" y="182473"/>
                </a:lnTo>
                <a:lnTo>
                  <a:pt x="435825" y="163664"/>
                </a:lnTo>
                <a:lnTo>
                  <a:pt x="436270" y="154305"/>
                </a:lnTo>
                <a:lnTo>
                  <a:pt x="451993" y="109651"/>
                </a:lnTo>
                <a:lnTo>
                  <a:pt x="457847" y="101714"/>
                </a:lnTo>
                <a:lnTo>
                  <a:pt x="464578" y="94259"/>
                </a:lnTo>
                <a:close/>
              </a:path>
              <a:path w="697865" h="327659">
                <a:moveTo>
                  <a:pt x="697636" y="163664"/>
                </a:moveTo>
                <a:lnTo>
                  <a:pt x="692302" y="122174"/>
                </a:lnTo>
                <a:lnTo>
                  <a:pt x="676313" y="82854"/>
                </a:lnTo>
                <a:lnTo>
                  <a:pt x="663067" y="65506"/>
                </a:lnTo>
                <a:lnTo>
                  <a:pt x="649668" y="47955"/>
                </a:lnTo>
                <a:lnTo>
                  <a:pt x="624001" y="26987"/>
                </a:lnTo>
                <a:lnTo>
                  <a:pt x="595541" y="12001"/>
                </a:lnTo>
                <a:lnTo>
                  <a:pt x="565226" y="2997"/>
                </a:lnTo>
                <a:lnTo>
                  <a:pt x="533984" y="0"/>
                </a:lnTo>
                <a:lnTo>
                  <a:pt x="526262" y="0"/>
                </a:lnTo>
                <a:lnTo>
                  <a:pt x="518464" y="609"/>
                </a:lnTo>
                <a:lnTo>
                  <a:pt x="510755" y="1663"/>
                </a:lnTo>
                <a:lnTo>
                  <a:pt x="505244" y="26784"/>
                </a:lnTo>
                <a:lnTo>
                  <a:pt x="495693" y="50914"/>
                </a:lnTo>
                <a:lnTo>
                  <a:pt x="482130" y="73571"/>
                </a:lnTo>
                <a:lnTo>
                  <a:pt x="464578" y="94259"/>
                </a:lnTo>
                <a:lnTo>
                  <a:pt x="479996" y="81673"/>
                </a:lnTo>
                <a:lnTo>
                  <a:pt x="497014" y="72720"/>
                </a:lnTo>
                <a:lnTo>
                  <a:pt x="515188" y="67310"/>
                </a:lnTo>
                <a:lnTo>
                  <a:pt x="533908" y="65506"/>
                </a:lnTo>
                <a:lnTo>
                  <a:pt x="552716" y="67310"/>
                </a:lnTo>
                <a:lnTo>
                  <a:pt x="587997" y="81699"/>
                </a:lnTo>
                <a:lnTo>
                  <a:pt x="615950" y="109677"/>
                </a:lnTo>
                <a:lnTo>
                  <a:pt x="630339" y="144970"/>
                </a:lnTo>
                <a:lnTo>
                  <a:pt x="632104" y="163728"/>
                </a:lnTo>
                <a:lnTo>
                  <a:pt x="631685" y="173126"/>
                </a:lnTo>
                <a:lnTo>
                  <a:pt x="615988" y="217754"/>
                </a:lnTo>
                <a:lnTo>
                  <a:pt x="588010" y="245706"/>
                </a:lnTo>
                <a:lnTo>
                  <a:pt x="552729" y="260096"/>
                </a:lnTo>
                <a:lnTo>
                  <a:pt x="533984" y="261861"/>
                </a:lnTo>
                <a:lnTo>
                  <a:pt x="524548" y="261416"/>
                </a:lnTo>
                <a:lnTo>
                  <a:pt x="479894" y="245706"/>
                </a:lnTo>
                <a:lnTo>
                  <a:pt x="464515" y="233108"/>
                </a:lnTo>
                <a:lnTo>
                  <a:pt x="482079" y="253809"/>
                </a:lnTo>
                <a:lnTo>
                  <a:pt x="495655" y="276466"/>
                </a:lnTo>
                <a:lnTo>
                  <a:pt x="505244" y="300596"/>
                </a:lnTo>
                <a:lnTo>
                  <a:pt x="510857" y="325678"/>
                </a:lnTo>
                <a:lnTo>
                  <a:pt x="518515" y="326783"/>
                </a:lnTo>
                <a:lnTo>
                  <a:pt x="526262" y="327304"/>
                </a:lnTo>
                <a:lnTo>
                  <a:pt x="534022" y="327355"/>
                </a:lnTo>
                <a:lnTo>
                  <a:pt x="565277" y="324370"/>
                </a:lnTo>
                <a:lnTo>
                  <a:pt x="595604" y="315379"/>
                </a:lnTo>
                <a:lnTo>
                  <a:pt x="624065" y="300405"/>
                </a:lnTo>
                <a:lnTo>
                  <a:pt x="649744" y="279425"/>
                </a:lnTo>
                <a:lnTo>
                  <a:pt x="663143" y="261861"/>
                </a:lnTo>
                <a:lnTo>
                  <a:pt x="676376" y="244525"/>
                </a:lnTo>
                <a:lnTo>
                  <a:pt x="692340" y="205206"/>
                </a:lnTo>
                <a:lnTo>
                  <a:pt x="697636" y="163664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g object 36"/>
          <p:cNvSpPr/>
          <p:nvPr/>
        </p:nvSpPr>
        <p:spPr>
          <a:xfrm>
            <a:off x="6435278" y="13738311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569" y="233095"/>
                </a:moveTo>
                <a:lnTo>
                  <a:pt x="111131" y="253786"/>
                </a:lnTo>
                <a:lnTo>
                  <a:pt x="124703" y="276432"/>
                </a:lnTo>
                <a:lnTo>
                  <a:pt x="134285" y="300534"/>
                </a:lnTo>
                <a:lnTo>
                  <a:pt x="139874" y="325589"/>
                </a:lnTo>
                <a:lnTo>
                  <a:pt x="147506" y="326694"/>
                </a:lnTo>
                <a:lnTo>
                  <a:pt x="155329" y="327291"/>
                </a:lnTo>
                <a:lnTo>
                  <a:pt x="170798" y="327342"/>
                </a:lnTo>
                <a:lnTo>
                  <a:pt x="178545" y="326694"/>
                </a:lnTo>
                <a:lnTo>
                  <a:pt x="186165" y="325589"/>
                </a:lnTo>
                <a:lnTo>
                  <a:pt x="191761" y="300534"/>
                </a:lnTo>
                <a:lnTo>
                  <a:pt x="201348" y="276432"/>
                </a:lnTo>
                <a:lnTo>
                  <a:pt x="210092" y="261848"/>
                </a:lnTo>
                <a:lnTo>
                  <a:pt x="163038" y="261848"/>
                </a:lnTo>
                <a:lnTo>
                  <a:pt x="153603" y="261398"/>
                </a:lnTo>
                <a:lnTo>
                  <a:pt x="108973" y="245694"/>
                </a:lnTo>
                <a:lnTo>
                  <a:pt x="101040" y="239849"/>
                </a:lnTo>
                <a:lnTo>
                  <a:pt x="93569" y="233095"/>
                </a:lnTo>
                <a:close/>
              </a:path>
              <a:path w="326390" h="327659">
                <a:moveTo>
                  <a:pt x="232495" y="233095"/>
                </a:moveTo>
                <a:lnTo>
                  <a:pt x="217074" y="245696"/>
                </a:lnTo>
                <a:lnTo>
                  <a:pt x="199986" y="254692"/>
                </a:lnTo>
                <a:lnTo>
                  <a:pt x="181788" y="260077"/>
                </a:lnTo>
                <a:lnTo>
                  <a:pt x="163038" y="261848"/>
                </a:lnTo>
                <a:lnTo>
                  <a:pt x="210092" y="261848"/>
                </a:lnTo>
                <a:lnTo>
                  <a:pt x="214926" y="253786"/>
                </a:lnTo>
                <a:lnTo>
                  <a:pt x="232495" y="233095"/>
                </a:lnTo>
                <a:close/>
              </a:path>
              <a:path w="326390" h="327659">
                <a:moveTo>
                  <a:pt x="163038" y="0"/>
                </a:moveTo>
                <a:lnTo>
                  <a:pt x="101459" y="11984"/>
                </a:lnTo>
                <a:lnTo>
                  <a:pt x="47329" y="47942"/>
                </a:lnTo>
                <a:lnTo>
                  <a:pt x="23137" y="78683"/>
                </a:lnTo>
                <a:lnTo>
                  <a:pt x="0" y="149671"/>
                </a:lnTo>
                <a:lnTo>
                  <a:pt x="1075" y="186791"/>
                </a:lnTo>
                <a:lnTo>
                  <a:pt x="26134" y="192379"/>
                </a:lnTo>
                <a:lnTo>
                  <a:pt x="50232" y="201961"/>
                </a:lnTo>
                <a:lnTo>
                  <a:pt x="72875" y="215534"/>
                </a:lnTo>
                <a:lnTo>
                  <a:pt x="93569" y="233095"/>
                </a:lnTo>
                <a:lnTo>
                  <a:pt x="81011" y="217713"/>
                </a:lnTo>
                <a:lnTo>
                  <a:pt x="72024" y="200609"/>
                </a:lnTo>
                <a:lnTo>
                  <a:pt x="66655" y="182437"/>
                </a:lnTo>
                <a:lnTo>
                  <a:pt x="64893" y="163703"/>
                </a:lnTo>
                <a:lnTo>
                  <a:pt x="65338" y="154274"/>
                </a:lnTo>
                <a:lnTo>
                  <a:pt x="81041" y="109626"/>
                </a:lnTo>
                <a:lnTo>
                  <a:pt x="109060" y="81645"/>
                </a:lnTo>
                <a:lnTo>
                  <a:pt x="162975" y="65481"/>
                </a:lnTo>
                <a:lnTo>
                  <a:pt x="292531" y="65481"/>
                </a:lnTo>
                <a:lnTo>
                  <a:pt x="278735" y="47942"/>
                </a:lnTo>
                <a:lnTo>
                  <a:pt x="253057" y="26965"/>
                </a:lnTo>
                <a:lnTo>
                  <a:pt x="224592" y="11984"/>
                </a:lnTo>
                <a:lnTo>
                  <a:pt x="194275" y="2995"/>
                </a:lnTo>
                <a:lnTo>
                  <a:pt x="163038" y="0"/>
                </a:lnTo>
                <a:close/>
              </a:path>
              <a:path w="326390" h="327659">
                <a:moveTo>
                  <a:pt x="292531" y="65481"/>
                </a:moveTo>
                <a:lnTo>
                  <a:pt x="162975" y="65481"/>
                </a:lnTo>
                <a:lnTo>
                  <a:pt x="181785" y="67284"/>
                </a:lnTo>
                <a:lnTo>
                  <a:pt x="199999" y="72685"/>
                </a:lnTo>
                <a:lnTo>
                  <a:pt x="232418" y="94234"/>
                </a:lnTo>
                <a:lnTo>
                  <a:pt x="254015" y="126734"/>
                </a:lnTo>
                <a:lnTo>
                  <a:pt x="261171" y="163703"/>
                </a:lnTo>
                <a:lnTo>
                  <a:pt x="260751" y="173096"/>
                </a:lnTo>
                <a:lnTo>
                  <a:pt x="245044" y="217724"/>
                </a:lnTo>
                <a:lnTo>
                  <a:pt x="232495" y="233095"/>
                </a:lnTo>
                <a:lnTo>
                  <a:pt x="253187" y="215534"/>
                </a:lnTo>
                <a:lnTo>
                  <a:pt x="275825" y="201961"/>
                </a:lnTo>
                <a:lnTo>
                  <a:pt x="299919" y="192379"/>
                </a:lnTo>
                <a:lnTo>
                  <a:pt x="324976" y="186791"/>
                </a:lnTo>
                <a:lnTo>
                  <a:pt x="326056" y="149671"/>
                </a:lnTo>
                <a:lnTo>
                  <a:pt x="318696" y="113114"/>
                </a:lnTo>
                <a:lnTo>
                  <a:pt x="302916" y="78683"/>
                </a:lnTo>
                <a:lnTo>
                  <a:pt x="292531" y="65481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g object 37"/>
          <p:cNvSpPr/>
          <p:nvPr/>
        </p:nvSpPr>
        <p:spPr>
          <a:xfrm>
            <a:off x="9297966" y="12109695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649" y="94246"/>
                </a:moveTo>
                <a:lnTo>
                  <a:pt x="72947" y="111802"/>
                </a:lnTo>
                <a:lnTo>
                  <a:pt x="50291" y="125366"/>
                </a:lnTo>
                <a:lnTo>
                  <a:pt x="26158" y="134917"/>
                </a:lnTo>
                <a:lnTo>
                  <a:pt x="1028" y="140436"/>
                </a:lnTo>
                <a:lnTo>
                  <a:pt x="0" y="177641"/>
                </a:lnTo>
                <a:lnTo>
                  <a:pt x="23147" y="248600"/>
                </a:lnTo>
                <a:lnTo>
                  <a:pt x="47332" y="279349"/>
                </a:lnTo>
                <a:lnTo>
                  <a:pt x="101475" y="315310"/>
                </a:lnTo>
                <a:lnTo>
                  <a:pt x="163105" y="327355"/>
                </a:lnTo>
                <a:lnTo>
                  <a:pt x="194347" y="324359"/>
                </a:lnTo>
                <a:lnTo>
                  <a:pt x="224664" y="315371"/>
                </a:lnTo>
                <a:lnTo>
                  <a:pt x="253125" y="300389"/>
                </a:lnTo>
                <a:lnTo>
                  <a:pt x="278802" y="279412"/>
                </a:lnTo>
                <a:lnTo>
                  <a:pt x="292612" y="261848"/>
                </a:lnTo>
                <a:lnTo>
                  <a:pt x="163042" y="261848"/>
                </a:lnTo>
                <a:lnTo>
                  <a:pt x="153636" y="261375"/>
                </a:lnTo>
                <a:lnTo>
                  <a:pt x="108997" y="245662"/>
                </a:lnTo>
                <a:lnTo>
                  <a:pt x="81021" y="217700"/>
                </a:lnTo>
                <a:lnTo>
                  <a:pt x="64886" y="163652"/>
                </a:lnTo>
                <a:lnTo>
                  <a:pt x="65305" y="154307"/>
                </a:lnTo>
                <a:lnTo>
                  <a:pt x="81061" y="109636"/>
                </a:lnTo>
                <a:lnTo>
                  <a:pt x="86884" y="101715"/>
                </a:lnTo>
                <a:lnTo>
                  <a:pt x="93649" y="94246"/>
                </a:lnTo>
                <a:close/>
              </a:path>
              <a:path w="326390" h="327659">
                <a:moveTo>
                  <a:pt x="232485" y="94183"/>
                </a:moveTo>
                <a:lnTo>
                  <a:pt x="245072" y="109664"/>
                </a:lnTo>
                <a:lnTo>
                  <a:pt x="254043" y="126731"/>
                </a:lnTo>
                <a:lnTo>
                  <a:pt x="259443" y="144964"/>
                </a:lnTo>
                <a:lnTo>
                  <a:pt x="261236" y="163703"/>
                </a:lnTo>
                <a:lnTo>
                  <a:pt x="260791" y="173078"/>
                </a:lnTo>
                <a:lnTo>
                  <a:pt x="245091" y="217720"/>
                </a:lnTo>
                <a:lnTo>
                  <a:pt x="217086" y="245698"/>
                </a:lnTo>
                <a:lnTo>
                  <a:pt x="163042" y="261848"/>
                </a:lnTo>
                <a:lnTo>
                  <a:pt x="292612" y="261848"/>
                </a:lnTo>
                <a:lnTo>
                  <a:pt x="302989" y="248651"/>
                </a:lnTo>
                <a:lnTo>
                  <a:pt x="318787" y="214160"/>
                </a:lnTo>
                <a:lnTo>
                  <a:pt x="326155" y="177586"/>
                </a:lnTo>
                <a:lnTo>
                  <a:pt x="325119" y="140500"/>
                </a:lnTo>
                <a:lnTo>
                  <a:pt x="299990" y="134906"/>
                </a:lnTo>
                <a:lnTo>
                  <a:pt x="275849" y="125323"/>
                </a:lnTo>
                <a:lnTo>
                  <a:pt x="253185" y="111750"/>
                </a:lnTo>
                <a:lnTo>
                  <a:pt x="232485" y="94183"/>
                </a:lnTo>
                <a:close/>
              </a:path>
              <a:path w="326390" h="327659">
                <a:moveTo>
                  <a:pt x="170725" y="0"/>
                </a:moveTo>
                <a:lnTo>
                  <a:pt x="155345" y="0"/>
                </a:lnTo>
                <a:lnTo>
                  <a:pt x="147522" y="584"/>
                </a:lnTo>
                <a:lnTo>
                  <a:pt x="139839" y="1625"/>
                </a:lnTo>
                <a:lnTo>
                  <a:pt x="134311" y="26752"/>
                </a:lnTo>
                <a:lnTo>
                  <a:pt x="124764" y="50888"/>
                </a:lnTo>
                <a:lnTo>
                  <a:pt x="111207" y="73548"/>
                </a:lnTo>
                <a:lnTo>
                  <a:pt x="93649" y="94246"/>
                </a:lnTo>
                <a:lnTo>
                  <a:pt x="109098" y="81630"/>
                </a:lnTo>
                <a:lnTo>
                  <a:pt x="126138" y="72658"/>
                </a:lnTo>
                <a:lnTo>
                  <a:pt x="144303" y="67260"/>
                </a:lnTo>
                <a:lnTo>
                  <a:pt x="163042" y="65430"/>
                </a:lnTo>
                <a:lnTo>
                  <a:pt x="210108" y="65430"/>
                </a:lnTo>
                <a:lnTo>
                  <a:pt x="201367" y="50838"/>
                </a:lnTo>
                <a:lnTo>
                  <a:pt x="191794" y="26721"/>
                </a:lnTo>
                <a:lnTo>
                  <a:pt x="186232" y="1625"/>
                </a:lnTo>
                <a:lnTo>
                  <a:pt x="178561" y="584"/>
                </a:lnTo>
                <a:lnTo>
                  <a:pt x="170725" y="0"/>
                </a:lnTo>
                <a:close/>
              </a:path>
              <a:path w="326390" h="327659">
                <a:moveTo>
                  <a:pt x="210108" y="65430"/>
                </a:moveTo>
                <a:lnTo>
                  <a:pt x="163042" y="65430"/>
                </a:lnTo>
                <a:lnTo>
                  <a:pt x="181800" y="67261"/>
                </a:lnTo>
                <a:lnTo>
                  <a:pt x="199998" y="72666"/>
                </a:lnTo>
                <a:lnTo>
                  <a:pt x="217092" y="81657"/>
                </a:lnTo>
                <a:lnTo>
                  <a:pt x="232485" y="94183"/>
                </a:lnTo>
                <a:lnTo>
                  <a:pt x="214935" y="73488"/>
                </a:lnTo>
                <a:lnTo>
                  <a:pt x="210108" y="65430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g object 38"/>
          <p:cNvSpPr/>
          <p:nvPr/>
        </p:nvSpPr>
        <p:spPr>
          <a:xfrm>
            <a:off x="9112200" y="11924526"/>
            <a:ext cx="697865" cy="327660"/>
          </a:xfrm>
          <a:custGeom>
            <a:avLst/>
            <a:gdLst/>
            <a:ahLst/>
            <a:cxnLst/>
            <a:rect l="l" t="t" r="r" b="b"/>
            <a:pathLst>
              <a:path w="697865" h="327659">
                <a:moveTo>
                  <a:pt x="233108" y="94195"/>
                </a:moveTo>
                <a:lnTo>
                  <a:pt x="201968" y="50850"/>
                </a:lnTo>
                <a:lnTo>
                  <a:pt x="186855" y="1638"/>
                </a:lnTo>
                <a:lnTo>
                  <a:pt x="179158" y="596"/>
                </a:lnTo>
                <a:lnTo>
                  <a:pt x="171348" y="12"/>
                </a:lnTo>
                <a:lnTo>
                  <a:pt x="163652" y="12"/>
                </a:lnTo>
                <a:lnTo>
                  <a:pt x="102069" y="12001"/>
                </a:lnTo>
                <a:lnTo>
                  <a:pt x="47942" y="47955"/>
                </a:lnTo>
                <a:lnTo>
                  <a:pt x="21310" y="82854"/>
                </a:lnTo>
                <a:lnTo>
                  <a:pt x="5321" y="122148"/>
                </a:lnTo>
                <a:lnTo>
                  <a:pt x="0" y="163652"/>
                </a:lnTo>
                <a:lnTo>
                  <a:pt x="5321" y="205155"/>
                </a:lnTo>
                <a:lnTo>
                  <a:pt x="21310" y="244462"/>
                </a:lnTo>
                <a:lnTo>
                  <a:pt x="47942" y="279361"/>
                </a:lnTo>
                <a:lnTo>
                  <a:pt x="102069" y="315315"/>
                </a:lnTo>
                <a:lnTo>
                  <a:pt x="163652" y="327304"/>
                </a:lnTo>
                <a:lnTo>
                  <a:pt x="171386" y="327367"/>
                </a:lnTo>
                <a:lnTo>
                  <a:pt x="179158" y="326720"/>
                </a:lnTo>
                <a:lnTo>
                  <a:pt x="186791" y="325615"/>
                </a:lnTo>
                <a:lnTo>
                  <a:pt x="192379" y="300545"/>
                </a:lnTo>
                <a:lnTo>
                  <a:pt x="201955" y="276453"/>
                </a:lnTo>
                <a:lnTo>
                  <a:pt x="210705" y="261861"/>
                </a:lnTo>
                <a:lnTo>
                  <a:pt x="215531" y="253809"/>
                </a:lnTo>
                <a:lnTo>
                  <a:pt x="233108" y="233121"/>
                </a:lnTo>
                <a:lnTo>
                  <a:pt x="217690" y="245706"/>
                </a:lnTo>
                <a:lnTo>
                  <a:pt x="200596" y="254711"/>
                </a:lnTo>
                <a:lnTo>
                  <a:pt x="182384" y="260096"/>
                </a:lnTo>
                <a:lnTo>
                  <a:pt x="163626" y="261861"/>
                </a:lnTo>
                <a:lnTo>
                  <a:pt x="154228" y="261378"/>
                </a:lnTo>
                <a:lnTo>
                  <a:pt x="109613" y="245694"/>
                </a:lnTo>
                <a:lnTo>
                  <a:pt x="81610" y="217703"/>
                </a:lnTo>
                <a:lnTo>
                  <a:pt x="65493" y="163652"/>
                </a:lnTo>
                <a:lnTo>
                  <a:pt x="65913" y="154305"/>
                </a:lnTo>
                <a:lnTo>
                  <a:pt x="81648" y="109639"/>
                </a:lnTo>
                <a:lnTo>
                  <a:pt x="109651" y="81673"/>
                </a:lnTo>
                <a:lnTo>
                  <a:pt x="163652" y="65443"/>
                </a:lnTo>
                <a:lnTo>
                  <a:pt x="182397" y="67271"/>
                </a:lnTo>
                <a:lnTo>
                  <a:pt x="200583" y="72682"/>
                </a:lnTo>
                <a:lnTo>
                  <a:pt x="217690" y="81673"/>
                </a:lnTo>
                <a:lnTo>
                  <a:pt x="233108" y="94195"/>
                </a:lnTo>
                <a:close/>
              </a:path>
              <a:path w="697865" h="327659">
                <a:moveTo>
                  <a:pt x="327304" y="163652"/>
                </a:moveTo>
                <a:lnTo>
                  <a:pt x="326898" y="152031"/>
                </a:lnTo>
                <a:lnTo>
                  <a:pt x="325666" y="140449"/>
                </a:lnTo>
                <a:lnTo>
                  <a:pt x="300558" y="134899"/>
                </a:lnTo>
                <a:lnTo>
                  <a:pt x="276440" y="125336"/>
                </a:lnTo>
                <a:lnTo>
                  <a:pt x="253796" y="111760"/>
                </a:lnTo>
                <a:lnTo>
                  <a:pt x="233108" y="94195"/>
                </a:lnTo>
                <a:lnTo>
                  <a:pt x="245668" y="109664"/>
                </a:lnTo>
                <a:lnTo>
                  <a:pt x="254635" y="126733"/>
                </a:lnTo>
                <a:lnTo>
                  <a:pt x="260045" y="144957"/>
                </a:lnTo>
                <a:lnTo>
                  <a:pt x="261835" y="163715"/>
                </a:lnTo>
                <a:lnTo>
                  <a:pt x="261391" y="173088"/>
                </a:lnTo>
                <a:lnTo>
                  <a:pt x="245681" y="217728"/>
                </a:lnTo>
                <a:lnTo>
                  <a:pt x="233108" y="233121"/>
                </a:lnTo>
                <a:lnTo>
                  <a:pt x="253796" y="215557"/>
                </a:lnTo>
                <a:lnTo>
                  <a:pt x="276440" y="201980"/>
                </a:lnTo>
                <a:lnTo>
                  <a:pt x="300532" y="192392"/>
                </a:lnTo>
                <a:lnTo>
                  <a:pt x="325602" y="186804"/>
                </a:lnTo>
                <a:lnTo>
                  <a:pt x="326872" y="175260"/>
                </a:lnTo>
                <a:lnTo>
                  <a:pt x="327304" y="163652"/>
                </a:lnTo>
                <a:close/>
              </a:path>
              <a:path w="697865" h="327659">
                <a:moveTo>
                  <a:pt x="464578" y="94259"/>
                </a:moveTo>
                <a:lnTo>
                  <a:pt x="443865" y="111810"/>
                </a:lnTo>
                <a:lnTo>
                  <a:pt x="421208" y="125374"/>
                </a:lnTo>
                <a:lnTo>
                  <a:pt x="397065" y="134924"/>
                </a:lnTo>
                <a:lnTo>
                  <a:pt x="371944" y="140449"/>
                </a:lnTo>
                <a:lnTo>
                  <a:pt x="370700" y="152031"/>
                </a:lnTo>
                <a:lnTo>
                  <a:pt x="370293" y="163728"/>
                </a:lnTo>
                <a:lnTo>
                  <a:pt x="370725" y="175260"/>
                </a:lnTo>
                <a:lnTo>
                  <a:pt x="372021" y="186817"/>
                </a:lnTo>
                <a:lnTo>
                  <a:pt x="397078" y="192392"/>
                </a:lnTo>
                <a:lnTo>
                  <a:pt x="421170" y="201980"/>
                </a:lnTo>
                <a:lnTo>
                  <a:pt x="443814" y="215557"/>
                </a:lnTo>
                <a:lnTo>
                  <a:pt x="464515" y="233108"/>
                </a:lnTo>
                <a:lnTo>
                  <a:pt x="451942" y="217728"/>
                </a:lnTo>
                <a:lnTo>
                  <a:pt x="442963" y="200672"/>
                </a:lnTo>
                <a:lnTo>
                  <a:pt x="437578" y="182460"/>
                </a:lnTo>
                <a:lnTo>
                  <a:pt x="435825" y="163652"/>
                </a:lnTo>
                <a:lnTo>
                  <a:pt x="436270" y="154292"/>
                </a:lnTo>
                <a:lnTo>
                  <a:pt x="451993" y="109651"/>
                </a:lnTo>
                <a:lnTo>
                  <a:pt x="457835" y="101701"/>
                </a:lnTo>
                <a:lnTo>
                  <a:pt x="464578" y="94259"/>
                </a:lnTo>
                <a:close/>
              </a:path>
              <a:path w="697865" h="327659">
                <a:moveTo>
                  <a:pt x="697636" y="163652"/>
                </a:moveTo>
                <a:lnTo>
                  <a:pt x="692289" y="122161"/>
                </a:lnTo>
                <a:lnTo>
                  <a:pt x="676300" y="82842"/>
                </a:lnTo>
                <a:lnTo>
                  <a:pt x="663054" y="65506"/>
                </a:lnTo>
                <a:lnTo>
                  <a:pt x="649668" y="47955"/>
                </a:lnTo>
                <a:lnTo>
                  <a:pt x="623989" y="26974"/>
                </a:lnTo>
                <a:lnTo>
                  <a:pt x="595528" y="11988"/>
                </a:lnTo>
                <a:lnTo>
                  <a:pt x="565213" y="2997"/>
                </a:lnTo>
                <a:lnTo>
                  <a:pt x="533984" y="0"/>
                </a:lnTo>
                <a:lnTo>
                  <a:pt x="526262" y="0"/>
                </a:lnTo>
                <a:lnTo>
                  <a:pt x="518464" y="609"/>
                </a:lnTo>
                <a:lnTo>
                  <a:pt x="510755" y="1663"/>
                </a:lnTo>
                <a:lnTo>
                  <a:pt x="505231" y="26771"/>
                </a:lnTo>
                <a:lnTo>
                  <a:pt x="495681" y="50901"/>
                </a:lnTo>
                <a:lnTo>
                  <a:pt x="482130" y="73558"/>
                </a:lnTo>
                <a:lnTo>
                  <a:pt x="464578" y="94259"/>
                </a:lnTo>
                <a:lnTo>
                  <a:pt x="479996" y="81661"/>
                </a:lnTo>
                <a:lnTo>
                  <a:pt x="497001" y="72707"/>
                </a:lnTo>
                <a:lnTo>
                  <a:pt x="515175" y="67310"/>
                </a:lnTo>
                <a:lnTo>
                  <a:pt x="533908" y="65506"/>
                </a:lnTo>
                <a:lnTo>
                  <a:pt x="552716" y="67310"/>
                </a:lnTo>
                <a:lnTo>
                  <a:pt x="603351" y="94259"/>
                </a:lnTo>
                <a:lnTo>
                  <a:pt x="624954" y="126796"/>
                </a:lnTo>
                <a:lnTo>
                  <a:pt x="632104" y="163728"/>
                </a:lnTo>
                <a:lnTo>
                  <a:pt x="631685" y="173113"/>
                </a:lnTo>
                <a:lnTo>
                  <a:pt x="615988" y="217754"/>
                </a:lnTo>
                <a:lnTo>
                  <a:pt x="588010" y="245706"/>
                </a:lnTo>
                <a:lnTo>
                  <a:pt x="552716" y="260096"/>
                </a:lnTo>
                <a:lnTo>
                  <a:pt x="533984" y="261861"/>
                </a:lnTo>
                <a:lnTo>
                  <a:pt x="524535" y="261416"/>
                </a:lnTo>
                <a:lnTo>
                  <a:pt x="479882" y="245694"/>
                </a:lnTo>
                <a:lnTo>
                  <a:pt x="464515" y="233108"/>
                </a:lnTo>
                <a:lnTo>
                  <a:pt x="482066" y="253809"/>
                </a:lnTo>
                <a:lnTo>
                  <a:pt x="495642" y="276466"/>
                </a:lnTo>
                <a:lnTo>
                  <a:pt x="505244" y="300583"/>
                </a:lnTo>
                <a:lnTo>
                  <a:pt x="510857" y="325678"/>
                </a:lnTo>
                <a:lnTo>
                  <a:pt x="518515" y="326783"/>
                </a:lnTo>
                <a:lnTo>
                  <a:pt x="526262" y="327304"/>
                </a:lnTo>
                <a:lnTo>
                  <a:pt x="534022" y="327355"/>
                </a:lnTo>
                <a:lnTo>
                  <a:pt x="565277" y="324358"/>
                </a:lnTo>
                <a:lnTo>
                  <a:pt x="624065" y="300393"/>
                </a:lnTo>
                <a:lnTo>
                  <a:pt x="663143" y="261861"/>
                </a:lnTo>
                <a:lnTo>
                  <a:pt x="692327" y="205206"/>
                </a:lnTo>
                <a:lnTo>
                  <a:pt x="697636" y="163652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g object 39"/>
          <p:cNvSpPr/>
          <p:nvPr/>
        </p:nvSpPr>
        <p:spPr>
          <a:xfrm>
            <a:off x="9297978" y="11739374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569" y="233095"/>
                </a:moveTo>
                <a:lnTo>
                  <a:pt x="111131" y="253786"/>
                </a:lnTo>
                <a:lnTo>
                  <a:pt x="124703" y="276432"/>
                </a:lnTo>
                <a:lnTo>
                  <a:pt x="134285" y="300534"/>
                </a:lnTo>
                <a:lnTo>
                  <a:pt x="139874" y="325589"/>
                </a:lnTo>
                <a:lnTo>
                  <a:pt x="147506" y="326694"/>
                </a:lnTo>
                <a:lnTo>
                  <a:pt x="155329" y="327291"/>
                </a:lnTo>
                <a:lnTo>
                  <a:pt x="170798" y="327342"/>
                </a:lnTo>
                <a:lnTo>
                  <a:pt x="178545" y="326694"/>
                </a:lnTo>
                <a:lnTo>
                  <a:pt x="186165" y="325589"/>
                </a:lnTo>
                <a:lnTo>
                  <a:pt x="191761" y="300534"/>
                </a:lnTo>
                <a:lnTo>
                  <a:pt x="201346" y="276432"/>
                </a:lnTo>
                <a:lnTo>
                  <a:pt x="210088" y="261848"/>
                </a:lnTo>
                <a:lnTo>
                  <a:pt x="163038" y="261848"/>
                </a:lnTo>
                <a:lnTo>
                  <a:pt x="153603" y="261398"/>
                </a:lnTo>
                <a:lnTo>
                  <a:pt x="108971" y="245694"/>
                </a:lnTo>
                <a:lnTo>
                  <a:pt x="101039" y="239849"/>
                </a:lnTo>
                <a:lnTo>
                  <a:pt x="93569" y="233095"/>
                </a:lnTo>
                <a:close/>
              </a:path>
              <a:path w="326390" h="327659">
                <a:moveTo>
                  <a:pt x="232482" y="233095"/>
                </a:moveTo>
                <a:lnTo>
                  <a:pt x="217068" y="245696"/>
                </a:lnTo>
                <a:lnTo>
                  <a:pt x="199984" y="254692"/>
                </a:lnTo>
                <a:lnTo>
                  <a:pt x="181788" y="260077"/>
                </a:lnTo>
                <a:lnTo>
                  <a:pt x="163038" y="261848"/>
                </a:lnTo>
                <a:lnTo>
                  <a:pt x="210088" y="261848"/>
                </a:lnTo>
                <a:lnTo>
                  <a:pt x="214920" y="253786"/>
                </a:lnTo>
                <a:lnTo>
                  <a:pt x="232482" y="233095"/>
                </a:lnTo>
                <a:close/>
              </a:path>
              <a:path w="326390" h="327659">
                <a:moveTo>
                  <a:pt x="163038" y="0"/>
                </a:moveTo>
                <a:lnTo>
                  <a:pt x="101459" y="11984"/>
                </a:lnTo>
                <a:lnTo>
                  <a:pt x="47329" y="47942"/>
                </a:lnTo>
                <a:lnTo>
                  <a:pt x="23137" y="78683"/>
                </a:lnTo>
                <a:lnTo>
                  <a:pt x="0" y="149671"/>
                </a:lnTo>
                <a:lnTo>
                  <a:pt x="1075" y="186791"/>
                </a:lnTo>
                <a:lnTo>
                  <a:pt x="26134" y="192379"/>
                </a:lnTo>
                <a:lnTo>
                  <a:pt x="50232" y="201961"/>
                </a:lnTo>
                <a:lnTo>
                  <a:pt x="72875" y="215534"/>
                </a:lnTo>
                <a:lnTo>
                  <a:pt x="93569" y="233095"/>
                </a:lnTo>
                <a:lnTo>
                  <a:pt x="81009" y="217713"/>
                </a:lnTo>
                <a:lnTo>
                  <a:pt x="72019" y="200609"/>
                </a:lnTo>
                <a:lnTo>
                  <a:pt x="66650" y="182437"/>
                </a:lnTo>
                <a:lnTo>
                  <a:pt x="64893" y="163703"/>
                </a:lnTo>
                <a:lnTo>
                  <a:pt x="65338" y="154274"/>
                </a:lnTo>
                <a:lnTo>
                  <a:pt x="81041" y="109626"/>
                </a:lnTo>
                <a:lnTo>
                  <a:pt x="109060" y="81645"/>
                </a:lnTo>
                <a:lnTo>
                  <a:pt x="162975" y="65481"/>
                </a:lnTo>
                <a:lnTo>
                  <a:pt x="292531" y="65481"/>
                </a:lnTo>
                <a:lnTo>
                  <a:pt x="278735" y="47942"/>
                </a:lnTo>
                <a:lnTo>
                  <a:pt x="253057" y="26965"/>
                </a:lnTo>
                <a:lnTo>
                  <a:pt x="224592" y="11984"/>
                </a:lnTo>
                <a:lnTo>
                  <a:pt x="194275" y="2995"/>
                </a:lnTo>
                <a:lnTo>
                  <a:pt x="163038" y="0"/>
                </a:lnTo>
                <a:close/>
              </a:path>
              <a:path w="326390" h="327659">
                <a:moveTo>
                  <a:pt x="292531" y="65481"/>
                </a:moveTo>
                <a:lnTo>
                  <a:pt x="162975" y="65481"/>
                </a:lnTo>
                <a:lnTo>
                  <a:pt x="181785" y="67284"/>
                </a:lnTo>
                <a:lnTo>
                  <a:pt x="199999" y="72685"/>
                </a:lnTo>
                <a:lnTo>
                  <a:pt x="232418" y="94234"/>
                </a:lnTo>
                <a:lnTo>
                  <a:pt x="254015" y="126734"/>
                </a:lnTo>
                <a:lnTo>
                  <a:pt x="261171" y="163703"/>
                </a:lnTo>
                <a:lnTo>
                  <a:pt x="260751" y="173096"/>
                </a:lnTo>
                <a:lnTo>
                  <a:pt x="245037" y="217724"/>
                </a:lnTo>
                <a:lnTo>
                  <a:pt x="232482" y="233095"/>
                </a:lnTo>
                <a:lnTo>
                  <a:pt x="253176" y="215534"/>
                </a:lnTo>
                <a:lnTo>
                  <a:pt x="275819" y="201961"/>
                </a:lnTo>
                <a:lnTo>
                  <a:pt x="299917" y="192379"/>
                </a:lnTo>
                <a:lnTo>
                  <a:pt x="324976" y="186791"/>
                </a:lnTo>
                <a:lnTo>
                  <a:pt x="326056" y="149671"/>
                </a:lnTo>
                <a:lnTo>
                  <a:pt x="318696" y="113114"/>
                </a:lnTo>
                <a:lnTo>
                  <a:pt x="302916" y="78683"/>
                </a:lnTo>
                <a:lnTo>
                  <a:pt x="292531" y="65481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37299" y="3484867"/>
            <a:ext cx="8018800" cy="19202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800" b="1" i="0">
                <a:solidFill>
                  <a:srgbClr val="0C1C3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7298" y="3484867"/>
            <a:ext cx="8200401" cy="1920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059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5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6859"/>
              </a:lnSpc>
            </a:pPr>
            <a:r>
              <a:rPr sz="5800" spc="-10" dirty="0">
                <a:latin typeface="Arial"/>
                <a:cs typeface="Arial"/>
              </a:rPr>
              <a:t>Helyszín</a:t>
            </a:r>
            <a:endParaRPr sz="5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7298" y="3484867"/>
            <a:ext cx="8200401" cy="1920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059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5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6859"/>
              </a:lnSpc>
            </a:pPr>
            <a:r>
              <a:rPr sz="5800" spc="-10" dirty="0">
                <a:latin typeface="Arial"/>
                <a:cs typeface="Arial"/>
              </a:rPr>
              <a:t>Helyszín</a:t>
            </a:r>
            <a:endParaRPr sz="58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149210" y="6973847"/>
            <a:ext cx="7937500" cy="4429125"/>
            <a:chOff x="1149210" y="6973847"/>
            <a:chExt cx="7937500" cy="4429125"/>
          </a:xfrm>
        </p:grpSpPr>
        <p:sp>
          <p:nvSpPr>
            <p:cNvPr id="4" name="object 4"/>
            <p:cNvSpPr/>
            <p:nvPr/>
          </p:nvSpPr>
          <p:spPr>
            <a:xfrm>
              <a:off x="2613364" y="8535695"/>
              <a:ext cx="6473190" cy="1304925"/>
            </a:xfrm>
            <a:custGeom>
              <a:avLst/>
              <a:gdLst/>
              <a:ahLst/>
              <a:cxnLst/>
              <a:rect l="l" t="t" r="r" b="b"/>
              <a:pathLst>
                <a:path w="6473190" h="1304925">
                  <a:moveTo>
                    <a:pt x="0" y="1304899"/>
                  </a:moveTo>
                  <a:lnTo>
                    <a:pt x="6473126" y="1304899"/>
                  </a:lnTo>
                  <a:lnTo>
                    <a:pt x="6473126" y="0"/>
                  </a:lnTo>
                  <a:lnTo>
                    <a:pt x="0" y="0"/>
                  </a:lnTo>
                  <a:lnTo>
                    <a:pt x="0" y="1304899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49210" y="6973847"/>
              <a:ext cx="2214880" cy="4429125"/>
            </a:xfrm>
            <a:custGeom>
              <a:avLst/>
              <a:gdLst/>
              <a:ahLst/>
              <a:cxnLst/>
              <a:rect l="l" t="t" r="r" b="b"/>
              <a:pathLst>
                <a:path w="2214879" h="4429125">
                  <a:moveTo>
                    <a:pt x="2214295" y="0"/>
                  </a:moveTo>
                  <a:lnTo>
                    <a:pt x="0" y="2214295"/>
                  </a:lnTo>
                  <a:lnTo>
                    <a:pt x="2214295" y="4428591"/>
                  </a:lnTo>
                  <a:lnTo>
                    <a:pt x="2214295" y="0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7298" y="3484867"/>
            <a:ext cx="8200401" cy="1920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059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5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6859"/>
              </a:lnSpc>
            </a:pPr>
            <a:r>
              <a:rPr sz="5800" spc="-10" dirty="0">
                <a:latin typeface="Arial"/>
                <a:cs typeface="Arial"/>
              </a:rPr>
              <a:t>Helyszín</a:t>
            </a:r>
            <a:endParaRPr sz="58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149209" y="6973847"/>
            <a:ext cx="7937500" cy="4429125"/>
            <a:chOff x="1149209" y="6973847"/>
            <a:chExt cx="7937500" cy="4429125"/>
          </a:xfrm>
        </p:grpSpPr>
        <p:sp>
          <p:nvSpPr>
            <p:cNvPr id="4" name="object 4"/>
            <p:cNvSpPr/>
            <p:nvPr/>
          </p:nvSpPr>
          <p:spPr>
            <a:xfrm>
              <a:off x="1149209" y="8535695"/>
              <a:ext cx="6473190" cy="1304925"/>
            </a:xfrm>
            <a:custGeom>
              <a:avLst/>
              <a:gdLst/>
              <a:ahLst/>
              <a:cxnLst/>
              <a:rect l="l" t="t" r="r" b="b"/>
              <a:pathLst>
                <a:path w="6473190" h="1304925">
                  <a:moveTo>
                    <a:pt x="0" y="1304899"/>
                  </a:moveTo>
                  <a:lnTo>
                    <a:pt x="6473126" y="1304899"/>
                  </a:lnTo>
                  <a:lnTo>
                    <a:pt x="6473126" y="0"/>
                  </a:lnTo>
                  <a:lnTo>
                    <a:pt x="0" y="0"/>
                  </a:lnTo>
                  <a:lnTo>
                    <a:pt x="0" y="1304899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872194" y="6973847"/>
              <a:ext cx="2214880" cy="4429125"/>
            </a:xfrm>
            <a:custGeom>
              <a:avLst/>
              <a:gdLst/>
              <a:ahLst/>
              <a:cxnLst/>
              <a:rect l="l" t="t" r="r" b="b"/>
              <a:pathLst>
                <a:path w="2214879" h="4429125">
                  <a:moveTo>
                    <a:pt x="0" y="0"/>
                  </a:moveTo>
                  <a:lnTo>
                    <a:pt x="0" y="4428591"/>
                  </a:lnTo>
                  <a:lnTo>
                    <a:pt x="2214295" y="22142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7298" y="3484867"/>
            <a:ext cx="8200401" cy="1920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059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5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6859"/>
              </a:lnSpc>
            </a:pPr>
            <a:r>
              <a:rPr sz="5800" spc="-10" dirty="0">
                <a:latin typeface="Arial"/>
                <a:cs typeface="Arial"/>
              </a:rPr>
              <a:t>Helyszín</a:t>
            </a:r>
            <a:endParaRPr sz="58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903556" y="6498703"/>
            <a:ext cx="4429125" cy="7937500"/>
            <a:chOff x="2903556" y="6498703"/>
            <a:chExt cx="4429125" cy="7937500"/>
          </a:xfrm>
        </p:grpSpPr>
        <p:sp>
          <p:nvSpPr>
            <p:cNvPr id="4" name="object 4"/>
            <p:cNvSpPr/>
            <p:nvPr/>
          </p:nvSpPr>
          <p:spPr>
            <a:xfrm>
              <a:off x="4465399" y="7962858"/>
              <a:ext cx="1304925" cy="6473190"/>
            </a:xfrm>
            <a:custGeom>
              <a:avLst/>
              <a:gdLst/>
              <a:ahLst/>
              <a:cxnLst/>
              <a:rect l="l" t="t" r="r" b="b"/>
              <a:pathLst>
                <a:path w="1304925" h="6473190">
                  <a:moveTo>
                    <a:pt x="0" y="6473126"/>
                  </a:moveTo>
                  <a:lnTo>
                    <a:pt x="1304899" y="6473126"/>
                  </a:lnTo>
                  <a:lnTo>
                    <a:pt x="1304899" y="0"/>
                  </a:lnTo>
                  <a:lnTo>
                    <a:pt x="0" y="0"/>
                  </a:lnTo>
                  <a:lnTo>
                    <a:pt x="0" y="6473126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903556" y="6498703"/>
              <a:ext cx="4429125" cy="2214880"/>
            </a:xfrm>
            <a:custGeom>
              <a:avLst/>
              <a:gdLst/>
              <a:ahLst/>
              <a:cxnLst/>
              <a:rect l="l" t="t" r="r" b="b"/>
              <a:pathLst>
                <a:path w="4429125" h="2214879">
                  <a:moveTo>
                    <a:pt x="2214295" y="0"/>
                  </a:moveTo>
                  <a:lnTo>
                    <a:pt x="0" y="2214295"/>
                  </a:lnTo>
                  <a:lnTo>
                    <a:pt x="4428591" y="2214295"/>
                  </a:lnTo>
                  <a:lnTo>
                    <a:pt x="2214295" y="0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024C5D47-0FF6-482B-B5CA-123A41A04205}"/>
</file>

<file path=customXml/itemProps2.xml><?xml version="1.0" encoding="utf-8"?>
<ds:datastoreItem xmlns:ds="http://schemas.openxmlformats.org/officeDocument/2006/customXml" ds:itemID="{C51C3D57-45A9-4D80-A7FE-7E90C21B0E7D}"/>
</file>

<file path=customXml/itemProps3.xml><?xml version="1.0" encoding="utf-8"?>
<ds:datastoreItem xmlns:ds="http://schemas.openxmlformats.org/officeDocument/2006/customXml" ds:itemID="{FD5ED06F-02C8-43A6-84D5-639F64FF0FE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Macintosh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Office Theme</vt:lpstr>
      <vt:lpstr>Rendezvény címe Helyszín</vt:lpstr>
      <vt:lpstr>Rendezvény címe Helyszín</vt:lpstr>
      <vt:lpstr>Rendezvény címe Helyszín</vt:lpstr>
      <vt:lpstr>Rendezvény címe Helyszín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Rendezvény címe Helyszín</dc:title>
  <cp:lastModifiedBy>Bublik Zita Krisztina</cp:lastModifiedBy>
  <cp:revision>1</cp:revision>
  <dcterms:created xsi:type="dcterms:W3CDTF">2022-05-09T09:27:41Z</dcterms:created>
  <dcterms:modified xsi:type="dcterms:W3CDTF">2022-05-09T10:51:56Z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2022-05-02T00:00:00Z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