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  <p:sldId id="258" r:id="rId8"/>
  </p:sldIdLst>
  <p:sldSz cx="10693400" cy="15125700"/>
  <p:notesSz cx="10693400" cy="151257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3" Type="http://schemas.openxmlformats.org/officeDocument/2006/relationships/viewProps" Target="viewProps.xml"/><Relationship Id="rId7" Type="http://schemas.openxmlformats.org/officeDocument/2006/relationships/slide" Target="slides/slide2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1.xml"/><Relationship Id="rId11" Type="http://schemas.openxmlformats.org/officeDocument/2006/relationships/customXml" Target="../customXml/item3.xml"/><Relationship Id="rId5" Type="http://schemas.openxmlformats.org/officeDocument/2006/relationships/tableStyles" Target="tableStyles.xml"/><Relationship Id="rId10" Type="http://schemas.openxmlformats.org/officeDocument/2006/relationships/customXml" Target="../customXml/item2.xml"/><Relationship Id="rId4" Type="http://schemas.openxmlformats.org/officeDocument/2006/relationships/presProps" Target="presProp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02005" y="4688967"/>
            <a:ext cx="9089390" cy="317639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04010" y="8470392"/>
            <a:ext cx="7485380" cy="37814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534670" y="3478911"/>
            <a:ext cx="4651629" cy="99829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5507101" y="3478911"/>
            <a:ext cx="4651629" cy="99829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34670" y="605028"/>
            <a:ext cx="9624060" cy="24201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34670" y="3478911"/>
            <a:ext cx="9624060" cy="99829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635756" y="14066901"/>
            <a:ext cx="3421888" cy="7562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534670" y="14066901"/>
            <a:ext cx="2459482" cy="7562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7699248" y="14066901"/>
            <a:ext cx="2459482" cy="7562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1377360" y="5345692"/>
            <a:ext cx="7937500" cy="4429125"/>
            <a:chOff x="1377360" y="5345692"/>
            <a:chExt cx="7937500" cy="4429125"/>
          </a:xfrm>
        </p:grpSpPr>
        <p:sp>
          <p:nvSpPr>
            <p:cNvPr id="3" name="object 3" descr=""/>
            <p:cNvSpPr/>
            <p:nvPr/>
          </p:nvSpPr>
          <p:spPr>
            <a:xfrm>
              <a:off x="2841514" y="6907535"/>
              <a:ext cx="6473190" cy="1304925"/>
            </a:xfrm>
            <a:custGeom>
              <a:avLst/>
              <a:gdLst/>
              <a:ahLst/>
              <a:cxnLst/>
              <a:rect l="l" t="t" r="r" b="b"/>
              <a:pathLst>
                <a:path w="6473190" h="1304925">
                  <a:moveTo>
                    <a:pt x="0" y="1304899"/>
                  </a:moveTo>
                  <a:lnTo>
                    <a:pt x="6473126" y="1304899"/>
                  </a:lnTo>
                  <a:lnTo>
                    <a:pt x="6473126" y="0"/>
                  </a:lnTo>
                  <a:lnTo>
                    <a:pt x="0" y="0"/>
                  </a:lnTo>
                  <a:lnTo>
                    <a:pt x="0" y="1304899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1377360" y="5345692"/>
              <a:ext cx="2214880" cy="4429125"/>
            </a:xfrm>
            <a:custGeom>
              <a:avLst/>
              <a:gdLst/>
              <a:ahLst/>
              <a:cxnLst/>
              <a:rect l="l" t="t" r="r" b="b"/>
              <a:pathLst>
                <a:path w="2214879" h="4429125">
                  <a:moveTo>
                    <a:pt x="2214295" y="0"/>
                  </a:moveTo>
                  <a:lnTo>
                    <a:pt x="0" y="2214295"/>
                  </a:lnTo>
                  <a:lnTo>
                    <a:pt x="2214295" y="4428591"/>
                  </a:lnTo>
                  <a:lnTo>
                    <a:pt x="2214295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1377358" y="5345692"/>
            <a:ext cx="7937500" cy="4429125"/>
            <a:chOff x="1377358" y="5345692"/>
            <a:chExt cx="7937500" cy="4429125"/>
          </a:xfrm>
        </p:grpSpPr>
        <p:sp>
          <p:nvSpPr>
            <p:cNvPr id="3" name="object 3" descr=""/>
            <p:cNvSpPr/>
            <p:nvPr/>
          </p:nvSpPr>
          <p:spPr>
            <a:xfrm>
              <a:off x="1377358" y="6907535"/>
              <a:ext cx="6473190" cy="1304925"/>
            </a:xfrm>
            <a:custGeom>
              <a:avLst/>
              <a:gdLst/>
              <a:ahLst/>
              <a:cxnLst/>
              <a:rect l="l" t="t" r="r" b="b"/>
              <a:pathLst>
                <a:path w="6473190" h="1304925">
                  <a:moveTo>
                    <a:pt x="0" y="1304899"/>
                  </a:moveTo>
                  <a:lnTo>
                    <a:pt x="6473126" y="1304899"/>
                  </a:lnTo>
                  <a:lnTo>
                    <a:pt x="6473126" y="0"/>
                  </a:lnTo>
                  <a:lnTo>
                    <a:pt x="0" y="0"/>
                  </a:lnTo>
                  <a:lnTo>
                    <a:pt x="0" y="1304899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7100344" y="5345692"/>
              <a:ext cx="2214880" cy="4429125"/>
            </a:xfrm>
            <a:custGeom>
              <a:avLst/>
              <a:gdLst/>
              <a:ahLst/>
              <a:cxnLst/>
              <a:rect l="l" t="t" r="r" b="b"/>
              <a:pathLst>
                <a:path w="2214879" h="4429125">
                  <a:moveTo>
                    <a:pt x="0" y="0"/>
                  </a:moveTo>
                  <a:lnTo>
                    <a:pt x="0" y="4428591"/>
                  </a:lnTo>
                  <a:lnTo>
                    <a:pt x="2214295" y="221429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3131703" y="3591345"/>
            <a:ext cx="4429125" cy="7937500"/>
            <a:chOff x="3131703" y="3591345"/>
            <a:chExt cx="4429125" cy="7937500"/>
          </a:xfrm>
        </p:grpSpPr>
        <p:sp>
          <p:nvSpPr>
            <p:cNvPr id="3" name="object 3" descr=""/>
            <p:cNvSpPr/>
            <p:nvPr/>
          </p:nvSpPr>
          <p:spPr>
            <a:xfrm>
              <a:off x="4693550" y="5055501"/>
              <a:ext cx="1304925" cy="6473190"/>
            </a:xfrm>
            <a:custGeom>
              <a:avLst/>
              <a:gdLst/>
              <a:ahLst/>
              <a:cxnLst/>
              <a:rect l="l" t="t" r="r" b="b"/>
              <a:pathLst>
                <a:path w="1304925" h="6473190">
                  <a:moveTo>
                    <a:pt x="0" y="6473126"/>
                  </a:moveTo>
                  <a:lnTo>
                    <a:pt x="1304899" y="6473126"/>
                  </a:lnTo>
                  <a:lnTo>
                    <a:pt x="1304899" y="0"/>
                  </a:lnTo>
                  <a:lnTo>
                    <a:pt x="0" y="0"/>
                  </a:lnTo>
                  <a:lnTo>
                    <a:pt x="0" y="6473126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3131703" y="3591345"/>
              <a:ext cx="4429125" cy="2214880"/>
            </a:xfrm>
            <a:custGeom>
              <a:avLst/>
              <a:gdLst/>
              <a:ahLst/>
              <a:cxnLst/>
              <a:rect l="l" t="t" r="r" b="b"/>
              <a:pathLst>
                <a:path w="4429125" h="2214879">
                  <a:moveTo>
                    <a:pt x="2214295" y="0"/>
                  </a:moveTo>
                  <a:lnTo>
                    <a:pt x="0" y="2214295"/>
                  </a:lnTo>
                  <a:lnTo>
                    <a:pt x="4428591" y="2214295"/>
                  </a:lnTo>
                  <a:lnTo>
                    <a:pt x="2214295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um" ma:contentTypeID="0x0101008B76E66AA2519645ADDFC918B32F6C60" ma:contentTypeVersion="23" ma:contentTypeDescription="Új dokumentum létrehozása." ma:contentTypeScope="" ma:versionID="daf9ede8ac81d780ca8cd62a0e05bd5c">
  <xsd:schema xmlns:xsd="http://www.w3.org/2001/XMLSchema" xmlns:xs="http://www.w3.org/2001/XMLSchema" xmlns:p="http://schemas.microsoft.com/office/2006/metadata/properties" xmlns:ns2="5e4c54d7-08c8-4600-8e22-197c4b5ed5ec" xmlns:ns3="a9264108-d536-449d-b662-418c76f5db85" targetNamespace="http://schemas.microsoft.com/office/2006/metadata/properties" ma:root="true" ma:fieldsID="6de38f390cbece607dbb9b15724da361" ns2:_="" ns3:_="">
    <xsd:import namespace="5e4c54d7-08c8-4600-8e22-197c4b5ed5ec"/>
    <xsd:import namespace="a9264108-d536-449d-b662-418c76f5db8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LengthInSeconds" minOccurs="0"/>
                <xsd:element ref="ns2:_Flow_SignoffStatus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e4c54d7-08c8-4600-8e22-197c4b5ed5e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5" nillable="true" ma:displayName="Location" ma:internalName="MediaServiceLocatio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_Flow_SignoffStatus" ma:index="21" nillable="true" ma:displayName="Láttamozási állapot" ma:internalName="L_x00e1_ttamoz_x00e1_si_x0020__x00e1_llapot">
      <xsd:simpleType>
        <xsd:restriction base="dms:Text"/>
      </xsd:simpleType>
    </xsd:element>
    <xsd:element name="lcf76f155ced4ddcb4097134ff3c332f" ma:index="23" nillable="true" ma:taxonomy="true" ma:internalName="lcf76f155ced4ddcb4097134ff3c332f" ma:taxonomyFieldName="MediaServiceImageTags" ma:displayName="Képcímkék" ma:readOnly="false" ma:fieldId="{5cf76f15-5ced-4ddc-b409-7134ff3c332f}" ma:taxonomyMulti="true" ma:sspId="304f63b5-a726-4f3c-93ae-55ac1a4664b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9264108-d536-449d-b662-418c76f5db85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Résztvevők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Megosztva részletekkel" ma:internalName="SharedWithDetails" ma:readOnly="true">
      <xsd:simpleType>
        <xsd:restriction base="dms:Note">
          <xsd:maxLength value="255"/>
        </xsd:restriction>
      </xsd:simpleType>
    </xsd:element>
    <xsd:element name="TaxCatchAll" ma:index="24" nillable="true" ma:displayName="Taxonomy Catch All Column" ma:hidden="true" ma:list="{80c48b0e-ba77-458f-9dee-68276afcbb96}" ma:internalName="TaxCatchAll" ma:showField="CatchAllData" ma:web="a9264108-d536-449d-b662-418c76f5db8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artalomtípus"/>
        <xsd:element ref="dc:title" minOccurs="0" maxOccurs="1" ma:index="4" ma:displayName="Cím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Flow_SignoffStatus xmlns="5e4c54d7-08c8-4600-8e22-197c4b5ed5ec" xsi:nil="true"/>
    <lcf76f155ced4ddcb4097134ff3c332f xmlns="5e4c54d7-08c8-4600-8e22-197c4b5ed5ec">
      <Terms xmlns="http://schemas.microsoft.com/office/infopath/2007/PartnerControls"/>
    </lcf76f155ced4ddcb4097134ff3c332f>
    <TaxCatchAll xmlns="a9264108-d536-449d-b662-418c76f5db85" xsi:nil="true"/>
  </documentManagement>
</p:properties>
</file>

<file path=customXml/itemProps1.xml><?xml version="1.0" encoding="utf-8"?>
<ds:datastoreItem xmlns:ds="http://schemas.openxmlformats.org/officeDocument/2006/customXml" ds:itemID="{F9D828C3-BBE5-45C2-B4FC-DEA768DF5B0D}"/>
</file>

<file path=customXml/itemProps2.xml><?xml version="1.0" encoding="utf-8"?>
<ds:datastoreItem xmlns:ds="http://schemas.openxmlformats.org/officeDocument/2006/customXml" ds:itemID="{0C7CB045-D8C3-4941-B067-ACF9CDA8EE23}"/>
</file>

<file path=customXml/itemProps3.xml><?xml version="1.0" encoding="utf-8"?>
<ds:datastoreItem xmlns:ds="http://schemas.openxmlformats.org/officeDocument/2006/customXml" ds:itemID="{3B36A46B-DBA6-4A95-A17A-E04413EB2CD6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2022-05-10T09:52:16Z</dcterms:created>
  <dcterms:modified xsi:type="dcterms:W3CDTF">2022-05-10T09:52:16Z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2022-05-10T00:00:00Z</vt:filetime>
  </property>
  <property fmtid="{D5CDD505-2E9C-101B-9397-08002B2CF9AE}" pid="3" name="Creator">
    <vt:lpwstr>Adobe InDesign 15.1 (Macintosh)</vt:lpwstr>
  </property>
  <property fmtid="{D5CDD505-2E9C-101B-9397-08002B2CF9AE}" pid="4" name="LastSaved">
    <vt:filetime>2022-05-10T00:00:00Z</vt:filetime>
  </property>
  <property fmtid="{D5CDD505-2E9C-101B-9397-08002B2CF9AE}" pid="5" name="ContentTypeId">
    <vt:lpwstr>0x0101008B76E66AA2519645ADDFC918B32F6C60</vt:lpwstr>
  </property>
</Properties>
</file>