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3400" cy="7562850"/>
  <p:notesSz cx="10693400" cy="7562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06" d="100"/>
          <a:sy n="106" d="100"/>
        </p:scale>
        <p:origin x="1736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8508354" y="6019473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182" y="171208"/>
                </a:moveTo>
                <a:lnTo>
                  <a:pt x="133585" y="203094"/>
                </a:lnTo>
                <a:lnTo>
                  <a:pt x="92433" y="227730"/>
                </a:lnTo>
                <a:lnTo>
                  <a:pt x="48599" y="245078"/>
                </a:lnTo>
                <a:lnTo>
                  <a:pt x="2958" y="255104"/>
                </a:lnTo>
                <a:lnTo>
                  <a:pt x="0" y="300070"/>
                </a:lnTo>
                <a:lnTo>
                  <a:pt x="3834" y="344987"/>
                </a:lnTo>
                <a:lnTo>
                  <a:pt x="14460" y="389020"/>
                </a:lnTo>
                <a:lnTo>
                  <a:pt x="31872" y="431329"/>
                </a:lnTo>
                <a:lnTo>
                  <a:pt x="56068" y="471077"/>
                </a:lnTo>
                <a:lnTo>
                  <a:pt x="87045" y="507428"/>
                </a:lnTo>
                <a:lnTo>
                  <a:pt x="123896" y="538779"/>
                </a:lnTo>
                <a:lnTo>
                  <a:pt x="164215" y="563171"/>
                </a:lnTo>
                <a:lnTo>
                  <a:pt x="207141" y="580607"/>
                </a:lnTo>
                <a:lnTo>
                  <a:pt x="251813" y="591092"/>
                </a:lnTo>
                <a:lnTo>
                  <a:pt x="297369" y="594626"/>
                </a:lnTo>
                <a:lnTo>
                  <a:pt x="342844" y="591144"/>
                </a:lnTo>
                <a:lnTo>
                  <a:pt x="387465" y="580696"/>
                </a:lnTo>
                <a:lnTo>
                  <a:pt x="430363" y="563282"/>
                </a:lnTo>
                <a:lnTo>
                  <a:pt x="470674" y="538902"/>
                </a:lnTo>
                <a:lnTo>
                  <a:pt x="507529" y="507555"/>
                </a:lnTo>
                <a:lnTo>
                  <a:pt x="534698" y="475653"/>
                </a:lnTo>
                <a:lnTo>
                  <a:pt x="297242" y="475653"/>
                </a:lnTo>
                <a:lnTo>
                  <a:pt x="280155" y="474785"/>
                </a:lnTo>
                <a:lnTo>
                  <a:pt x="230072" y="462533"/>
                </a:lnTo>
                <a:lnTo>
                  <a:pt x="184627" y="435646"/>
                </a:lnTo>
                <a:lnTo>
                  <a:pt x="148255" y="395451"/>
                </a:lnTo>
                <a:lnTo>
                  <a:pt x="122213" y="331376"/>
                </a:lnTo>
                <a:lnTo>
                  <a:pt x="118963" y="297281"/>
                </a:lnTo>
                <a:lnTo>
                  <a:pt x="119717" y="280293"/>
                </a:lnTo>
                <a:lnTo>
                  <a:pt x="132038" y="230211"/>
                </a:lnTo>
                <a:lnTo>
                  <a:pt x="158904" y="184767"/>
                </a:lnTo>
                <a:lnTo>
                  <a:pt x="171182" y="171208"/>
                </a:lnTo>
                <a:close/>
              </a:path>
              <a:path w="594995" h="594995">
                <a:moveTo>
                  <a:pt x="423392" y="171094"/>
                </a:moveTo>
                <a:lnTo>
                  <a:pt x="446253" y="199204"/>
                </a:lnTo>
                <a:lnTo>
                  <a:pt x="462554" y="230211"/>
                </a:lnTo>
                <a:lnTo>
                  <a:pt x="472357" y="263254"/>
                </a:lnTo>
                <a:lnTo>
                  <a:pt x="475623" y="297357"/>
                </a:lnTo>
                <a:lnTo>
                  <a:pt x="474813" y="314398"/>
                </a:lnTo>
                <a:lnTo>
                  <a:pt x="462622" y="364528"/>
                </a:lnTo>
                <a:lnTo>
                  <a:pt x="435676" y="409860"/>
                </a:lnTo>
                <a:lnTo>
                  <a:pt x="395417" y="446308"/>
                </a:lnTo>
                <a:lnTo>
                  <a:pt x="331325" y="472442"/>
                </a:lnTo>
                <a:lnTo>
                  <a:pt x="297242" y="475653"/>
                </a:lnTo>
                <a:lnTo>
                  <a:pt x="534698" y="475653"/>
                </a:lnTo>
                <a:lnTo>
                  <a:pt x="562703" y="431424"/>
                </a:lnTo>
                <a:lnTo>
                  <a:pt x="580122" y="389112"/>
                </a:lnTo>
                <a:lnTo>
                  <a:pt x="590755" y="345082"/>
                </a:lnTo>
                <a:lnTo>
                  <a:pt x="594597" y="300173"/>
                </a:lnTo>
                <a:lnTo>
                  <a:pt x="591641" y="255219"/>
                </a:lnTo>
                <a:lnTo>
                  <a:pt x="546000" y="245060"/>
                </a:lnTo>
                <a:lnTo>
                  <a:pt x="502154" y="227653"/>
                </a:lnTo>
                <a:lnTo>
                  <a:pt x="460989" y="202998"/>
                </a:lnTo>
                <a:lnTo>
                  <a:pt x="423392" y="171094"/>
                </a:lnTo>
                <a:close/>
              </a:path>
              <a:path w="594995" h="594995">
                <a:moveTo>
                  <a:pt x="297242" y="0"/>
                </a:moveTo>
                <a:lnTo>
                  <a:pt x="255104" y="2959"/>
                </a:lnTo>
                <a:lnTo>
                  <a:pt x="245061" y="48600"/>
                </a:lnTo>
                <a:lnTo>
                  <a:pt x="227712" y="92446"/>
                </a:lnTo>
                <a:lnTo>
                  <a:pt x="203078" y="133611"/>
                </a:lnTo>
                <a:lnTo>
                  <a:pt x="171182" y="171208"/>
                </a:lnTo>
                <a:lnTo>
                  <a:pt x="199161" y="148339"/>
                </a:lnTo>
                <a:lnTo>
                  <a:pt x="230208" y="131994"/>
                </a:lnTo>
                <a:lnTo>
                  <a:pt x="263203" y="122188"/>
                </a:lnTo>
                <a:lnTo>
                  <a:pt x="297242" y="118859"/>
                </a:lnTo>
                <a:lnTo>
                  <a:pt x="382732" y="118859"/>
                </a:lnTo>
                <a:lnTo>
                  <a:pt x="366856" y="92355"/>
                </a:lnTo>
                <a:lnTo>
                  <a:pt x="349473" y="48545"/>
                </a:lnTo>
                <a:lnTo>
                  <a:pt x="339381" y="2959"/>
                </a:lnTo>
                <a:lnTo>
                  <a:pt x="328873" y="1693"/>
                </a:lnTo>
                <a:lnTo>
                  <a:pt x="318317" y="765"/>
                </a:lnTo>
                <a:lnTo>
                  <a:pt x="307757" y="194"/>
                </a:lnTo>
                <a:lnTo>
                  <a:pt x="297242" y="0"/>
                </a:lnTo>
                <a:close/>
              </a:path>
              <a:path w="594995" h="594995">
                <a:moveTo>
                  <a:pt x="382732" y="118859"/>
                </a:moveTo>
                <a:lnTo>
                  <a:pt x="297242" y="118859"/>
                </a:lnTo>
                <a:lnTo>
                  <a:pt x="331313" y="122190"/>
                </a:lnTo>
                <a:lnTo>
                  <a:pt x="364369" y="132008"/>
                </a:lnTo>
                <a:lnTo>
                  <a:pt x="395364" y="148291"/>
                </a:lnTo>
                <a:lnTo>
                  <a:pt x="423392" y="171094"/>
                </a:lnTo>
                <a:lnTo>
                  <a:pt x="391504" y="133502"/>
                </a:lnTo>
                <a:lnTo>
                  <a:pt x="382732" y="118859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171993" y="5683122"/>
            <a:ext cx="1267460" cy="594995"/>
          </a:xfrm>
          <a:custGeom>
            <a:avLst/>
            <a:gdLst/>
            <a:ahLst/>
            <a:cxnLst/>
            <a:rect l="l" t="t" r="r" b="b"/>
            <a:pathLst>
              <a:path w="1267459" h="594995">
                <a:moveTo>
                  <a:pt x="423430" y="171094"/>
                </a:moveTo>
                <a:lnTo>
                  <a:pt x="391528" y="133515"/>
                </a:lnTo>
                <a:lnTo>
                  <a:pt x="382765" y="118872"/>
                </a:lnTo>
                <a:lnTo>
                  <a:pt x="366877" y="92367"/>
                </a:lnTo>
                <a:lnTo>
                  <a:pt x="349504" y="48564"/>
                </a:lnTo>
                <a:lnTo>
                  <a:pt x="339407" y="2971"/>
                </a:lnTo>
                <a:lnTo>
                  <a:pt x="328904" y="1714"/>
                </a:lnTo>
                <a:lnTo>
                  <a:pt x="318350" y="787"/>
                </a:lnTo>
                <a:lnTo>
                  <a:pt x="307797" y="215"/>
                </a:lnTo>
                <a:lnTo>
                  <a:pt x="297281" y="12"/>
                </a:lnTo>
                <a:lnTo>
                  <a:pt x="251777" y="3505"/>
                </a:lnTo>
                <a:lnTo>
                  <a:pt x="207149" y="13944"/>
                </a:lnTo>
                <a:lnTo>
                  <a:pt x="164249" y="31369"/>
                </a:lnTo>
                <a:lnTo>
                  <a:pt x="123939" y="55753"/>
                </a:lnTo>
                <a:lnTo>
                  <a:pt x="87083" y="87096"/>
                </a:lnTo>
                <a:lnTo>
                  <a:pt x="55740" y="123952"/>
                </a:lnTo>
                <a:lnTo>
                  <a:pt x="31356" y="164261"/>
                </a:lnTo>
                <a:lnTo>
                  <a:pt x="13931" y="207149"/>
                </a:lnTo>
                <a:lnTo>
                  <a:pt x="3479" y="251777"/>
                </a:lnTo>
                <a:lnTo>
                  <a:pt x="0" y="297243"/>
                </a:lnTo>
                <a:lnTo>
                  <a:pt x="3479" y="342773"/>
                </a:lnTo>
                <a:lnTo>
                  <a:pt x="13931" y="387400"/>
                </a:lnTo>
                <a:lnTo>
                  <a:pt x="31356" y="430288"/>
                </a:lnTo>
                <a:lnTo>
                  <a:pt x="55740" y="470598"/>
                </a:lnTo>
                <a:lnTo>
                  <a:pt x="87083" y="507441"/>
                </a:lnTo>
                <a:lnTo>
                  <a:pt x="123939" y="538797"/>
                </a:lnTo>
                <a:lnTo>
                  <a:pt x="164249" y="563168"/>
                </a:lnTo>
                <a:lnTo>
                  <a:pt x="207149" y="580593"/>
                </a:lnTo>
                <a:lnTo>
                  <a:pt x="251777" y="591032"/>
                </a:lnTo>
                <a:lnTo>
                  <a:pt x="297281" y="594512"/>
                </a:lnTo>
                <a:lnTo>
                  <a:pt x="307822" y="594372"/>
                </a:lnTo>
                <a:lnTo>
                  <a:pt x="318363" y="593788"/>
                </a:lnTo>
                <a:lnTo>
                  <a:pt x="328866" y="592810"/>
                </a:lnTo>
                <a:lnTo>
                  <a:pt x="339293" y="591451"/>
                </a:lnTo>
                <a:lnTo>
                  <a:pt x="349453" y="545934"/>
                </a:lnTo>
                <a:lnTo>
                  <a:pt x="366864" y="502158"/>
                </a:lnTo>
                <a:lnTo>
                  <a:pt x="382752" y="475653"/>
                </a:lnTo>
                <a:lnTo>
                  <a:pt x="391528" y="461035"/>
                </a:lnTo>
                <a:lnTo>
                  <a:pt x="423430" y="423443"/>
                </a:lnTo>
                <a:lnTo>
                  <a:pt x="395427" y="446328"/>
                </a:lnTo>
                <a:lnTo>
                  <a:pt x="364388" y="462673"/>
                </a:lnTo>
                <a:lnTo>
                  <a:pt x="331317" y="472452"/>
                </a:lnTo>
                <a:lnTo>
                  <a:pt x="297230" y="475653"/>
                </a:lnTo>
                <a:lnTo>
                  <a:pt x="280174" y="474802"/>
                </a:lnTo>
                <a:lnTo>
                  <a:pt x="230111" y="462495"/>
                </a:lnTo>
                <a:lnTo>
                  <a:pt x="184670" y="435711"/>
                </a:lnTo>
                <a:lnTo>
                  <a:pt x="148259" y="395452"/>
                </a:lnTo>
                <a:lnTo>
                  <a:pt x="122237" y="331368"/>
                </a:lnTo>
                <a:lnTo>
                  <a:pt x="118973" y="297370"/>
                </a:lnTo>
                <a:lnTo>
                  <a:pt x="119748" y="280289"/>
                </a:lnTo>
                <a:lnTo>
                  <a:pt x="131914" y="230200"/>
                </a:lnTo>
                <a:lnTo>
                  <a:pt x="158927" y="184785"/>
                </a:lnTo>
                <a:lnTo>
                  <a:pt x="199199" y="148361"/>
                </a:lnTo>
                <a:lnTo>
                  <a:pt x="263232" y="122199"/>
                </a:lnTo>
                <a:lnTo>
                  <a:pt x="297281" y="118872"/>
                </a:lnTo>
                <a:lnTo>
                  <a:pt x="331317" y="122199"/>
                </a:lnTo>
                <a:lnTo>
                  <a:pt x="364375" y="132016"/>
                </a:lnTo>
                <a:lnTo>
                  <a:pt x="395376" y="148297"/>
                </a:lnTo>
                <a:lnTo>
                  <a:pt x="423430" y="171094"/>
                </a:lnTo>
                <a:close/>
              </a:path>
              <a:path w="1267459" h="594995">
                <a:moveTo>
                  <a:pt x="594537" y="297243"/>
                </a:moveTo>
                <a:lnTo>
                  <a:pt x="593801" y="276161"/>
                </a:lnTo>
                <a:lnTo>
                  <a:pt x="591553" y="255117"/>
                </a:lnTo>
                <a:lnTo>
                  <a:pt x="545973" y="245033"/>
                </a:lnTo>
                <a:lnTo>
                  <a:pt x="502158" y="227660"/>
                </a:lnTo>
                <a:lnTo>
                  <a:pt x="461022" y="203009"/>
                </a:lnTo>
                <a:lnTo>
                  <a:pt x="423430" y="171094"/>
                </a:lnTo>
                <a:lnTo>
                  <a:pt x="446265" y="199199"/>
                </a:lnTo>
                <a:lnTo>
                  <a:pt x="462559" y="230212"/>
                </a:lnTo>
                <a:lnTo>
                  <a:pt x="472363" y="263245"/>
                </a:lnTo>
                <a:lnTo>
                  <a:pt x="475640" y="297243"/>
                </a:lnTo>
                <a:lnTo>
                  <a:pt x="474827" y="314388"/>
                </a:lnTo>
                <a:lnTo>
                  <a:pt x="462521" y="364464"/>
                </a:lnTo>
                <a:lnTo>
                  <a:pt x="435711" y="409879"/>
                </a:lnTo>
                <a:lnTo>
                  <a:pt x="423430" y="423443"/>
                </a:lnTo>
                <a:lnTo>
                  <a:pt x="461022" y="391541"/>
                </a:lnTo>
                <a:lnTo>
                  <a:pt x="502145" y="366877"/>
                </a:lnTo>
                <a:lnTo>
                  <a:pt x="545922" y="349478"/>
                </a:lnTo>
                <a:lnTo>
                  <a:pt x="591439" y="339305"/>
                </a:lnTo>
                <a:lnTo>
                  <a:pt x="593763" y="318350"/>
                </a:lnTo>
                <a:lnTo>
                  <a:pt x="594537" y="297243"/>
                </a:lnTo>
                <a:close/>
              </a:path>
              <a:path w="1267459" h="594995">
                <a:moveTo>
                  <a:pt x="843889" y="171221"/>
                </a:moveTo>
                <a:lnTo>
                  <a:pt x="806284" y="203111"/>
                </a:lnTo>
                <a:lnTo>
                  <a:pt x="765124" y="227736"/>
                </a:lnTo>
                <a:lnTo>
                  <a:pt x="721271" y="245084"/>
                </a:lnTo>
                <a:lnTo>
                  <a:pt x="675640" y="255104"/>
                </a:lnTo>
                <a:lnTo>
                  <a:pt x="673379" y="276148"/>
                </a:lnTo>
                <a:lnTo>
                  <a:pt x="672655" y="297408"/>
                </a:lnTo>
                <a:lnTo>
                  <a:pt x="673430" y="318363"/>
                </a:lnTo>
                <a:lnTo>
                  <a:pt x="675754" y="339344"/>
                </a:lnTo>
                <a:lnTo>
                  <a:pt x="721271" y="349478"/>
                </a:lnTo>
                <a:lnTo>
                  <a:pt x="765035" y="366890"/>
                </a:lnTo>
                <a:lnTo>
                  <a:pt x="806170" y="391553"/>
                </a:lnTo>
                <a:lnTo>
                  <a:pt x="843762" y="423443"/>
                </a:lnTo>
                <a:lnTo>
                  <a:pt x="820953" y="395503"/>
                </a:lnTo>
                <a:lnTo>
                  <a:pt x="804646" y="364502"/>
                </a:lnTo>
                <a:lnTo>
                  <a:pt x="794867" y="331431"/>
                </a:lnTo>
                <a:lnTo>
                  <a:pt x="791654" y="297408"/>
                </a:lnTo>
                <a:lnTo>
                  <a:pt x="792467" y="280263"/>
                </a:lnTo>
                <a:lnTo>
                  <a:pt x="804722" y="230251"/>
                </a:lnTo>
                <a:lnTo>
                  <a:pt x="831659" y="184734"/>
                </a:lnTo>
                <a:lnTo>
                  <a:pt x="843889" y="171221"/>
                </a:lnTo>
                <a:close/>
              </a:path>
              <a:path w="1267459" h="594995">
                <a:moveTo>
                  <a:pt x="1267244" y="297256"/>
                </a:moveTo>
                <a:lnTo>
                  <a:pt x="1263751" y="251815"/>
                </a:lnTo>
                <a:lnTo>
                  <a:pt x="1253286" y="207162"/>
                </a:lnTo>
                <a:lnTo>
                  <a:pt x="1235849" y="164261"/>
                </a:lnTo>
                <a:lnTo>
                  <a:pt x="1211465" y="123939"/>
                </a:lnTo>
                <a:lnTo>
                  <a:pt x="1207236" y="118986"/>
                </a:lnTo>
                <a:lnTo>
                  <a:pt x="1180109" y="87096"/>
                </a:lnTo>
                <a:lnTo>
                  <a:pt x="1143266" y="55740"/>
                </a:lnTo>
                <a:lnTo>
                  <a:pt x="1102956" y="31343"/>
                </a:lnTo>
                <a:lnTo>
                  <a:pt x="1060056" y="13931"/>
                </a:lnTo>
                <a:lnTo>
                  <a:pt x="1015428" y="3479"/>
                </a:lnTo>
                <a:lnTo>
                  <a:pt x="969962" y="0"/>
                </a:lnTo>
                <a:lnTo>
                  <a:pt x="959421" y="203"/>
                </a:lnTo>
                <a:lnTo>
                  <a:pt x="948867" y="787"/>
                </a:lnTo>
                <a:lnTo>
                  <a:pt x="938301" y="1727"/>
                </a:lnTo>
                <a:lnTo>
                  <a:pt x="927760" y="3009"/>
                </a:lnTo>
                <a:lnTo>
                  <a:pt x="917752" y="48641"/>
                </a:lnTo>
                <a:lnTo>
                  <a:pt x="900404" y="92468"/>
                </a:lnTo>
                <a:lnTo>
                  <a:pt x="875779" y="133616"/>
                </a:lnTo>
                <a:lnTo>
                  <a:pt x="843889" y="171221"/>
                </a:lnTo>
                <a:lnTo>
                  <a:pt x="871816" y="148399"/>
                </a:lnTo>
                <a:lnTo>
                  <a:pt x="902804" y="132067"/>
                </a:lnTo>
                <a:lnTo>
                  <a:pt x="935812" y="122262"/>
                </a:lnTo>
                <a:lnTo>
                  <a:pt x="969822" y="118986"/>
                </a:lnTo>
                <a:lnTo>
                  <a:pt x="1003998" y="122262"/>
                </a:lnTo>
                <a:lnTo>
                  <a:pt x="1068019" y="148348"/>
                </a:lnTo>
                <a:lnTo>
                  <a:pt x="1118857" y="199212"/>
                </a:lnTo>
                <a:lnTo>
                  <a:pt x="1144993" y="263321"/>
                </a:lnTo>
                <a:lnTo>
                  <a:pt x="1148207" y="297408"/>
                </a:lnTo>
                <a:lnTo>
                  <a:pt x="1147445" y="314464"/>
                </a:lnTo>
                <a:lnTo>
                  <a:pt x="1135291" y="364528"/>
                </a:lnTo>
                <a:lnTo>
                  <a:pt x="1108316" y="409930"/>
                </a:lnTo>
                <a:lnTo>
                  <a:pt x="1068108" y="446316"/>
                </a:lnTo>
                <a:lnTo>
                  <a:pt x="1004011" y="472440"/>
                </a:lnTo>
                <a:lnTo>
                  <a:pt x="969962" y="475653"/>
                </a:lnTo>
                <a:lnTo>
                  <a:pt x="952817" y="474840"/>
                </a:lnTo>
                <a:lnTo>
                  <a:pt x="902652" y="462648"/>
                </a:lnTo>
                <a:lnTo>
                  <a:pt x="857288" y="435660"/>
                </a:lnTo>
                <a:lnTo>
                  <a:pt x="843762" y="423443"/>
                </a:lnTo>
                <a:lnTo>
                  <a:pt x="875665" y="461035"/>
                </a:lnTo>
                <a:lnTo>
                  <a:pt x="900328" y="502183"/>
                </a:lnTo>
                <a:lnTo>
                  <a:pt x="917765" y="545985"/>
                </a:lnTo>
                <a:lnTo>
                  <a:pt x="927963" y="591566"/>
                </a:lnTo>
                <a:lnTo>
                  <a:pt x="938415" y="592886"/>
                </a:lnTo>
                <a:lnTo>
                  <a:pt x="948931" y="593813"/>
                </a:lnTo>
                <a:lnTo>
                  <a:pt x="959472" y="594385"/>
                </a:lnTo>
                <a:lnTo>
                  <a:pt x="970038" y="594639"/>
                </a:lnTo>
                <a:lnTo>
                  <a:pt x="1015530" y="591146"/>
                </a:lnTo>
                <a:lnTo>
                  <a:pt x="1060157" y="580694"/>
                </a:lnTo>
                <a:lnTo>
                  <a:pt x="1103058" y="563283"/>
                </a:lnTo>
                <a:lnTo>
                  <a:pt x="1143381" y="538899"/>
                </a:lnTo>
                <a:lnTo>
                  <a:pt x="1180236" y="507555"/>
                </a:lnTo>
                <a:lnTo>
                  <a:pt x="1207376" y="475653"/>
                </a:lnTo>
                <a:lnTo>
                  <a:pt x="1235951" y="430390"/>
                </a:lnTo>
                <a:lnTo>
                  <a:pt x="1253350" y="387477"/>
                </a:lnTo>
                <a:lnTo>
                  <a:pt x="1263777" y="342823"/>
                </a:lnTo>
                <a:lnTo>
                  <a:pt x="1267244" y="297256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8508404" y="5346810"/>
            <a:ext cx="594995" cy="594995"/>
          </a:xfrm>
          <a:custGeom>
            <a:avLst/>
            <a:gdLst/>
            <a:ahLst/>
            <a:cxnLst/>
            <a:rect l="l" t="t" r="r" b="b"/>
            <a:pathLst>
              <a:path w="594995" h="594995">
                <a:moveTo>
                  <a:pt x="171018" y="423417"/>
                </a:moveTo>
                <a:lnTo>
                  <a:pt x="202918" y="460990"/>
                </a:lnTo>
                <a:lnTo>
                  <a:pt x="227577" y="502121"/>
                </a:lnTo>
                <a:lnTo>
                  <a:pt x="244988" y="545902"/>
                </a:lnTo>
                <a:lnTo>
                  <a:pt x="255143" y="591426"/>
                </a:lnTo>
                <a:lnTo>
                  <a:pt x="265585" y="592747"/>
                </a:lnTo>
                <a:lnTo>
                  <a:pt x="276114" y="593710"/>
                </a:lnTo>
                <a:lnTo>
                  <a:pt x="286675" y="594299"/>
                </a:lnTo>
                <a:lnTo>
                  <a:pt x="297218" y="594499"/>
                </a:lnTo>
                <a:lnTo>
                  <a:pt x="307777" y="594337"/>
                </a:lnTo>
                <a:lnTo>
                  <a:pt x="318314" y="593744"/>
                </a:lnTo>
                <a:lnTo>
                  <a:pt x="328903" y="592747"/>
                </a:lnTo>
                <a:lnTo>
                  <a:pt x="339229" y="591426"/>
                </a:lnTo>
                <a:lnTo>
                  <a:pt x="349383" y="545902"/>
                </a:lnTo>
                <a:lnTo>
                  <a:pt x="366792" y="502121"/>
                </a:lnTo>
                <a:lnTo>
                  <a:pt x="382670" y="475640"/>
                </a:lnTo>
                <a:lnTo>
                  <a:pt x="297218" y="475640"/>
                </a:lnTo>
                <a:lnTo>
                  <a:pt x="280072" y="474824"/>
                </a:lnTo>
                <a:lnTo>
                  <a:pt x="229933" y="462610"/>
                </a:lnTo>
                <a:lnTo>
                  <a:pt x="184590" y="435685"/>
                </a:lnTo>
                <a:lnTo>
                  <a:pt x="171018" y="423417"/>
                </a:lnTo>
                <a:close/>
              </a:path>
              <a:path w="594995" h="594995">
                <a:moveTo>
                  <a:pt x="423367" y="423417"/>
                </a:moveTo>
                <a:lnTo>
                  <a:pt x="395357" y="446300"/>
                </a:lnTo>
                <a:lnTo>
                  <a:pt x="364331" y="462630"/>
                </a:lnTo>
                <a:lnTo>
                  <a:pt x="331277" y="472415"/>
                </a:lnTo>
                <a:lnTo>
                  <a:pt x="297218" y="475640"/>
                </a:lnTo>
                <a:lnTo>
                  <a:pt x="382670" y="475640"/>
                </a:lnTo>
                <a:lnTo>
                  <a:pt x="391454" y="460990"/>
                </a:lnTo>
                <a:lnTo>
                  <a:pt x="423367" y="423417"/>
                </a:lnTo>
                <a:close/>
              </a:path>
              <a:path w="594995" h="594995">
                <a:moveTo>
                  <a:pt x="297218" y="0"/>
                </a:moveTo>
                <a:lnTo>
                  <a:pt x="251713" y="3482"/>
                </a:lnTo>
                <a:lnTo>
                  <a:pt x="207078" y="13930"/>
                </a:lnTo>
                <a:lnTo>
                  <a:pt x="164175" y="31343"/>
                </a:lnTo>
                <a:lnTo>
                  <a:pt x="123868" y="55723"/>
                </a:lnTo>
                <a:lnTo>
                  <a:pt x="87020" y="87071"/>
                </a:lnTo>
                <a:lnTo>
                  <a:pt x="56031" y="123422"/>
                </a:lnTo>
                <a:lnTo>
                  <a:pt x="31827" y="163169"/>
                </a:lnTo>
                <a:lnTo>
                  <a:pt x="14416" y="205471"/>
                </a:lnTo>
                <a:lnTo>
                  <a:pt x="3804" y="249487"/>
                </a:lnTo>
                <a:lnTo>
                  <a:pt x="0" y="294374"/>
                </a:lnTo>
                <a:lnTo>
                  <a:pt x="3010" y="339293"/>
                </a:lnTo>
                <a:lnTo>
                  <a:pt x="48528" y="349446"/>
                </a:lnTo>
                <a:lnTo>
                  <a:pt x="92300" y="366853"/>
                </a:lnTo>
                <a:lnTo>
                  <a:pt x="133429" y="391512"/>
                </a:lnTo>
                <a:lnTo>
                  <a:pt x="171018" y="423417"/>
                </a:lnTo>
                <a:lnTo>
                  <a:pt x="148208" y="395471"/>
                </a:lnTo>
                <a:lnTo>
                  <a:pt x="131902" y="364469"/>
                </a:lnTo>
                <a:lnTo>
                  <a:pt x="122126" y="331389"/>
                </a:lnTo>
                <a:lnTo>
                  <a:pt x="118922" y="297357"/>
                </a:lnTo>
                <a:lnTo>
                  <a:pt x="119731" y="280229"/>
                </a:lnTo>
                <a:lnTo>
                  <a:pt x="131826" y="230187"/>
                </a:lnTo>
                <a:lnTo>
                  <a:pt x="158908" y="184687"/>
                </a:lnTo>
                <a:lnTo>
                  <a:pt x="199071" y="148346"/>
                </a:lnTo>
                <a:lnTo>
                  <a:pt x="263078" y="122221"/>
                </a:lnTo>
                <a:lnTo>
                  <a:pt x="297091" y="118948"/>
                </a:lnTo>
                <a:lnTo>
                  <a:pt x="534531" y="118948"/>
                </a:lnTo>
                <a:lnTo>
                  <a:pt x="507365" y="87071"/>
                </a:lnTo>
                <a:lnTo>
                  <a:pt x="470514" y="55723"/>
                </a:lnTo>
                <a:lnTo>
                  <a:pt x="430205" y="31343"/>
                </a:lnTo>
                <a:lnTo>
                  <a:pt x="387307" y="13930"/>
                </a:lnTo>
                <a:lnTo>
                  <a:pt x="342688" y="3482"/>
                </a:lnTo>
                <a:lnTo>
                  <a:pt x="297218" y="0"/>
                </a:lnTo>
                <a:close/>
              </a:path>
              <a:path w="594995" h="594995">
                <a:moveTo>
                  <a:pt x="534531" y="118948"/>
                </a:moveTo>
                <a:lnTo>
                  <a:pt x="297091" y="118948"/>
                </a:lnTo>
                <a:lnTo>
                  <a:pt x="331271" y="122221"/>
                </a:lnTo>
                <a:lnTo>
                  <a:pt x="364271" y="131979"/>
                </a:lnTo>
                <a:lnTo>
                  <a:pt x="423240" y="171157"/>
                </a:lnTo>
                <a:lnTo>
                  <a:pt x="462464" y="230200"/>
                </a:lnTo>
                <a:lnTo>
                  <a:pt x="475475" y="297357"/>
                </a:lnTo>
                <a:lnTo>
                  <a:pt x="474704" y="314421"/>
                </a:lnTo>
                <a:lnTo>
                  <a:pt x="462439" y="364469"/>
                </a:lnTo>
                <a:lnTo>
                  <a:pt x="435578" y="409894"/>
                </a:lnTo>
                <a:lnTo>
                  <a:pt x="423367" y="423417"/>
                </a:lnTo>
                <a:lnTo>
                  <a:pt x="460953" y="391512"/>
                </a:lnTo>
                <a:lnTo>
                  <a:pt x="502078" y="366853"/>
                </a:lnTo>
                <a:lnTo>
                  <a:pt x="545846" y="349446"/>
                </a:lnTo>
                <a:lnTo>
                  <a:pt x="591362" y="339293"/>
                </a:lnTo>
                <a:lnTo>
                  <a:pt x="594372" y="294374"/>
                </a:lnTo>
                <a:lnTo>
                  <a:pt x="590566" y="249487"/>
                </a:lnTo>
                <a:lnTo>
                  <a:pt x="579953" y="205471"/>
                </a:lnTo>
                <a:lnTo>
                  <a:pt x="562543" y="163169"/>
                </a:lnTo>
                <a:lnTo>
                  <a:pt x="538344" y="123422"/>
                </a:lnTo>
                <a:lnTo>
                  <a:pt x="534531" y="118948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614009" y="6363810"/>
            <a:ext cx="462003" cy="462029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509838" y="5040010"/>
            <a:ext cx="462003" cy="462029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69512" y="1161660"/>
            <a:ext cx="130735" cy="106290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35815" y="1170175"/>
            <a:ext cx="167805" cy="97764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524355" y="1168530"/>
            <a:ext cx="507810" cy="99415"/>
          </a:xfrm>
          <a:prstGeom prst="rect">
            <a:avLst/>
          </a:prstGeom>
        </p:spPr>
      </p:pic>
      <p:sp>
        <p:nvSpPr>
          <p:cNvPr id="24" name="bg object 24"/>
          <p:cNvSpPr/>
          <p:nvPr/>
        </p:nvSpPr>
        <p:spPr>
          <a:xfrm>
            <a:off x="1167930" y="686879"/>
            <a:ext cx="687705" cy="166370"/>
          </a:xfrm>
          <a:custGeom>
            <a:avLst/>
            <a:gdLst/>
            <a:ahLst/>
            <a:cxnLst/>
            <a:rect l="l" t="t" r="r" b="b"/>
            <a:pathLst>
              <a:path w="687705" h="166369">
                <a:moveTo>
                  <a:pt x="148259" y="140919"/>
                </a:moveTo>
                <a:lnTo>
                  <a:pt x="122593" y="113880"/>
                </a:lnTo>
                <a:lnTo>
                  <a:pt x="115125" y="120142"/>
                </a:lnTo>
                <a:lnTo>
                  <a:pt x="106692" y="124993"/>
                </a:lnTo>
                <a:lnTo>
                  <a:pt x="97104" y="128117"/>
                </a:lnTo>
                <a:lnTo>
                  <a:pt x="86156" y="129235"/>
                </a:lnTo>
                <a:lnTo>
                  <a:pt x="68719" y="125996"/>
                </a:lnTo>
                <a:lnTo>
                  <a:pt x="55600" y="116751"/>
                </a:lnTo>
                <a:lnTo>
                  <a:pt x="47320" y="102158"/>
                </a:lnTo>
                <a:lnTo>
                  <a:pt x="44450" y="82943"/>
                </a:lnTo>
                <a:lnTo>
                  <a:pt x="47383" y="63995"/>
                </a:lnTo>
                <a:lnTo>
                  <a:pt x="55765" y="49542"/>
                </a:lnTo>
                <a:lnTo>
                  <a:pt x="68910" y="40347"/>
                </a:lnTo>
                <a:lnTo>
                  <a:pt x="86156" y="37122"/>
                </a:lnTo>
                <a:lnTo>
                  <a:pt x="97320" y="38277"/>
                </a:lnTo>
                <a:lnTo>
                  <a:pt x="106743" y="41440"/>
                </a:lnTo>
                <a:lnTo>
                  <a:pt x="114935" y="46101"/>
                </a:lnTo>
                <a:lnTo>
                  <a:pt x="122364" y="51777"/>
                </a:lnTo>
                <a:lnTo>
                  <a:pt x="146646" y="22225"/>
                </a:lnTo>
                <a:lnTo>
                  <a:pt x="133083" y="12750"/>
                </a:lnTo>
                <a:lnTo>
                  <a:pt x="118440" y="5778"/>
                </a:lnTo>
                <a:lnTo>
                  <a:pt x="102539" y="1473"/>
                </a:lnTo>
                <a:lnTo>
                  <a:pt x="85242" y="0"/>
                </a:lnTo>
                <a:lnTo>
                  <a:pt x="50939" y="6350"/>
                </a:lnTo>
                <a:lnTo>
                  <a:pt x="23977" y="23863"/>
                </a:lnTo>
                <a:lnTo>
                  <a:pt x="6324" y="50165"/>
                </a:lnTo>
                <a:lnTo>
                  <a:pt x="0" y="82943"/>
                </a:lnTo>
                <a:lnTo>
                  <a:pt x="6108" y="116078"/>
                </a:lnTo>
                <a:lnTo>
                  <a:pt x="23253" y="142519"/>
                </a:lnTo>
                <a:lnTo>
                  <a:pt x="49695" y="160020"/>
                </a:lnTo>
                <a:lnTo>
                  <a:pt x="83642" y="166357"/>
                </a:lnTo>
                <a:lnTo>
                  <a:pt x="102336" y="164706"/>
                </a:lnTo>
                <a:lnTo>
                  <a:pt x="119126" y="159816"/>
                </a:lnTo>
                <a:lnTo>
                  <a:pt x="134315" y="151853"/>
                </a:lnTo>
                <a:lnTo>
                  <a:pt x="148259" y="140919"/>
                </a:lnTo>
                <a:close/>
              </a:path>
              <a:path w="687705" h="166369">
                <a:moveTo>
                  <a:pt x="316674" y="83172"/>
                </a:moveTo>
                <a:lnTo>
                  <a:pt x="310705" y="50838"/>
                </a:lnTo>
                <a:lnTo>
                  <a:pt x="301739" y="36893"/>
                </a:lnTo>
                <a:lnTo>
                  <a:pt x="293700" y="24396"/>
                </a:lnTo>
                <a:lnTo>
                  <a:pt x="271983" y="9906"/>
                </a:lnTo>
                <a:lnTo>
                  <a:pt x="271983" y="83172"/>
                </a:lnTo>
                <a:lnTo>
                  <a:pt x="269290" y="101523"/>
                </a:lnTo>
                <a:lnTo>
                  <a:pt x="261480" y="116205"/>
                </a:lnTo>
                <a:lnTo>
                  <a:pt x="248881" y="125933"/>
                </a:lnTo>
                <a:lnTo>
                  <a:pt x="231889" y="129463"/>
                </a:lnTo>
                <a:lnTo>
                  <a:pt x="215023" y="125933"/>
                </a:lnTo>
                <a:lnTo>
                  <a:pt x="202501" y="116205"/>
                </a:lnTo>
                <a:lnTo>
                  <a:pt x="194703" y="101523"/>
                </a:lnTo>
                <a:lnTo>
                  <a:pt x="192024" y="83172"/>
                </a:lnTo>
                <a:lnTo>
                  <a:pt x="194678" y="64820"/>
                </a:lnTo>
                <a:lnTo>
                  <a:pt x="202412" y="50152"/>
                </a:lnTo>
                <a:lnTo>
                  <a:pt x="214934" y="40411"/>
                </a:lnTo>
                <a:lnTo>
                  <a:pt x="231889" y="36893"/>
                </a:lnTo>
                <a:lnTo>
                  <a:pt x="248983" y="40411"/>
                </a:lnTo>
                <a:lnTo>
                  <a:pt x="261556" y="50152"/>
                </a:lnTo>
                <a:lnTo>
                  <a:pt x="269328" y="64820"/>
                </a:lnTo>
                <a:lnTo>
                  <a:pt x="271983" y="83172"/>
                </a:lnTo>
                <a:lnTo>
                  <a:pt x="271983" y="9906"/>
                </a:lnTo>
                <a:lnTo>
                  <a:pt x="266979" y="6553"/>
                </a:lnTo>
                <a:lnTo>
                  <a:pt x="231889" y="0"/>
                </a:lnTo>
                <a:lnTo>
                  <a:pt x="196888" y="6553"/>
                </a:lnTo>
                <a:lnTo>
                  <a:pt x="170167" y="24396"/>
                </a:lnTo>
                <a:lnTo>
                  <a:pt x="153098" y="50838"/>
                </a:lnTo>
                <a:lnTo>
                  <a:pt x="147104" y="83172"/>
                </a:lnTo>
                <a:lnTo>
                  <a:pt x="153073" y="115506"/>
                </a:lnTo>
                <a:lnTo>
                  <a:pt x="170078" y="141947"/>
                </a:lnTo>
                <a:lnTo>
                  <a:pt x="196799" y="159791"/>
                </a:lnTo>
                <a:lnTo>
                  <a:pt x="231889" y="166344"/>
                </a:lnTo>
                <a:lnTo>
                  <a:pt x="267081" y="159791"/>
                </a:lnTo>
                <a:lnTo>
                  <a:pt x="293789" y="141947"/>
                </a:lnTo>
                <a:lnTo>
                  <a:pt x="301790" y="129463"/>
                </a:lnTo>
                <a:lnTo>
                  <a:pt x="310743" y="115506"/>
                </a:lnTo>
                <a:lnTo>
                  <a:pt x="316674" y="83172"/>
                </a:lnTo>
                <a:close/>
              </a:path>
              <a:path w="687705" h="166369">
                <a:moveTo>
                  <a:pt x="471563" y="163372"/>
                </a:moveTo>
                <a:lnTo>
                  <a:pt x="446189" y="106540"/>
                </a:lnTo>
                <a:lnTo>
                  <a:pt x="442925" y="99212"/>
                </a:lnTo>
                <a:lnTo>
                  <a:pt x="455079" y="91211"/>
                </a:lnTo>
                <a:lnTo>
                  <a:pt x="463486" y="80962"/>
                </a:lnTo>
                <a:lnTo>
                  <a:pt x="465759" y="75387"/>
                </a:lnTo>
                <a:lnTo>
                  <a:pt x="468376" y="68961"/>
                </a:lnTo>
                <a:lnTo>
                  <a:pt x="469963" y="55676"/>
                </a:lnTo>
                <a:lnTo>
                  <a:pt x="466839" y="37350"/>
                </a:lnTo>
                <a:lnTo>
                  <a:pt x="466610" y="36029"/>
                </a:lnTo>
                <a:lnTo>
                  <a:pt x="455549" y="19189"/>
                </a:lnTo>
                <a:lnTo>
                  <a:pt x="435254" y="7404"/>
                </a:lnTo>
                <a:lnTo>
                  <a:pt x="425513" y="6019"/>
                </a:lnTo>
                <a:lnTo>
                  <a:pt x="425513" y="56362"/>
                </a:lnTo>
                <a:lnTo>
                  <a:pt x="424014" y="64554"/>
                </a:lnTo>
                <a:lnTo>
                  <a:pt x="419696" y="70510"/>
                </a:lnTo>
                <a:lnTo>
                  <a:pt x="412851" y="74155"/>
                </a:lnTo>
                <a:lnTo>
                  <a:pt x="403745" y="75387"/>
                </a:lnTo>
                <a:lnTo>
                  <a:pt x="376478" y="75387"/>
                </a:lnTo>
                <a:lnTo>
                  <a:pt x="376478" y="37350"/>
                </a:lnTo>
                <a:lnTo>
                  <a:pt x="403745" y="37350"/>
                </a:lnTo>
                <a:lnTo>
                  <a:pt x="412648" y="38519"/>
                </a:lnTo>
                <a:lnTo>
                  <a:pt x="419519" y="42049"/>
                </a:lnTo>
                <a:lnTo>
                  <a:pt x="423951" y="47980"/>
                </a:lnTo>
                <a:lnTo>
                  <a:pt x="425513" y="56362"/>
                </a:lnTo>
                <a:lnTo>
                  <a:pt x="425513" y="6019"/>
                </a:lnTo>
                <a:lnTo>
                  <a:pt x="404202" y="2971"/>
                </a:lnTo>
                <a:lnTo>
                  <a:pt x="332028" y="2971"/>
                </a:lnTo>
                <a:lnTo>
                  <a:pt x="332028" y="163372"/>
                </a:lnTo>
                <a:lnTo>
                  <a:pt x="376478" y="163372"/>
                </a:lnTo>
                <a:lnTo>
                  <a:pt x="376478" y="106540"/>
                </a:lnTo>
                <a:lnTo>
                  <a:pt x="403517" y="106540"/>
                </a:lnTo>
                <a:lnTo>
                  <a:pt x="424599" y="163372"/>
                </a:lnTo>
                <a:lnTo>
                  <a:pt x="471563" y="163372"/>
                </a:lnTo>
                <a:close/>
              </a:path>
              <a:path w="687705" h="166369">
                <a:moveTo>
                  <a:pt x="632421" y="2971"/>
                </a:moveTo>
                <a:lnTo>
                  <a:pt x="584758" y="2971"/>
                </a:lnTo>
                <a:lnTo>
                  <a:pt x="552221" y="111125"/>
                </a:lnTo>
                <a:lnTo>
                  <a:pt x="551764" y="111125"/>
                </a:lnTo>
                <a:lnTo>
                  <a:pt x="519455" y="2971"/>
                </a:lnTo>
                <a:lnTo>
                  <a:pt x="471792" y="2971"/>
                </a:lnTo>
                <a:lnTo>
                  <a:pt x="527697" y="163372"/>
                </a:lnTo>
                <a:lnTo>
                  <a:pt x="576503" y="163372"/>
                </a:lnTo>
                <a:lnTo>
                  <a:pt x="632421" y="2971"/>
                </a:lnTo>
                <a:close/>
              </a:path>
              <a:path w="687705" h="166369">
                <a:moveTo>
                  <a:pt x="687425" y="2971"/>
                </a:moveTo>
                <a:lnTo>
                  <a:pt x="642975" y="2971"/>
                </a:lnTo>
                <a:lnTo>
                  <a:pt x="642975" y="163372"/>
                </a:lnTo>
                <a:lnTo>
                  <a:pt x="687425" y="163372"/>
                </a:lnTo>
                <a:lnTo>
                  <a:pt x="687425" y="297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891328" y="689847"/>
            <a:ext cx="143662" cy="160400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068225" y="686869"/>
            <a:ext cx="290769" cy="166357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174351" y="913986"/>
            <a:ext cx="141147" cy="163372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342767" y="913986"/>
            <a:ext cx="143662" cy="160400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521726" y="913980"/>
            <a:ext cx="342325" cy="160406"/>
          </a:xfrm>
          <a:prstGeom prst="rect">
            <a:avLst/>
          </a:prstGeom>
        </p:spPr>
      </p:pic>
      <p:sp>
        <p:nvSpPr>
          <p:cNvPr id="30" name="bg object 30"/>
          <p:cNvSpPr/>
          <p:nvPr/>
        </p:nvSpPr>
        <p:spPr>
          <a:xfrm>
            <a:off x="1891322" y="911008"/>
            <a:ext cx="344170" cy="166370"/>
          </a:xfrm>
          <a:custGeom>
            <a:avLst/>
            <a:gdLst/>
            <a:ahLst/>
            <a:cxnLst/>
            <a:rect l="l" t="t" r="r" b="b"/>
            <a:pathLst>
              <a:path w="344169" h="166369">
                <a:moveTo>
                  <a:pt x="139534" y="163385"/>
                </a:moveTo>
                <a:lnTo>
                  <a:pt x="114173" y="106553"/>
                </a:lnTo>
                <a:lnTo>
                  <a:pt x="110896" y="99225"/>
                </a:lnTo>
                <a:lnTo>
                  <a:pt x="123050" y="91224"/>
                </a:lnTo>
                <a:lnTo>
                  <a:pt x="131470" y="80975"/>
                </a:lnTo>
                <a:lnTo>
                  <a:pt x="133743" y="75387"/>
                </a:lnTo>
                <a:lnTo>
                  <a:pt x="136359" y="68961"/>
                </a:lnTo>
                <a:lnTo>
                  <a:pt x="137934" y="55689"/>
                </a:lnTo>
                <a:lnTo>
                  <a:pt x="134810" y="37350"/>
                </a:lnTo>
                <a:lnTo>
                  <a:pt x="134594" y="36042"/>
                </a:lnTo>
                <a:lnTo>
                  <a:pt x="123532" y="19202"/>
                </a:lnTo>
                <a:lnTo>
                  <a:pt x="103238" y="7416"/>
                </a:lnTo>
                <a:lnTo>
                  <a:pt x="93484" y="6032"/>
                </a:lnTo>
                <a:lnTo>
                  <a:pt x="93484" y="56375"/>
                </a:lnTo>
                <a:lnTo>
                  <a:pt x="91986" y="64566"/>
                </a:lnTo>
                <a:lnTo>
                  <a:pt x="87680" y="70523"/>
                </a:lnTo>
                <a:lnTo>
                  <a:pt x="80822" y="74155"/>
                </a:lnTo>
                <a:lnTo>
                  <a:pt x="71716" y="75387"/>
                </a:lnTo>
                <a:lnTo>
                  <a:pt x="44450" y="75387"/>
                </a:lnTo>
                <a:lnTo>
                  <a:pt x="44450" y="37350"/>
                </a:lnTo>
                <a:lnTo>
                  <a:pt x="71716" y="37350"/>
                </a:lnTo>
                <a:lnTo>
                  <a:pt x="80632" y="38519"/>
                </a:lnTo>
                <a:lnTo>
                  <a:pt x="87503" y="42049"/>
                </a:lnTo>
                <a:lnTo>
                  <a:pt x="91922" y="47993"/>
                </a:lnTo>
                <a:lnTo>
                  <a:pt x="93484" y="56375"/>
                </a:lnTo>
                <a:lnTo>
                  <a:pt x="93484" y="6032"/>
                </a:lnTo>
                <a:lnTo>
                  <a:pt x="72174" y="2984"/>
                </a:lnTo>
                <a:lnTo>
                  <a:pt x="0" y="2984"/>
                </a:lnTo>
                <a:lnTo>
                  <a:pt x="0" y="163385"/>
                </a:lnTo>
                <a:lnTo>
                  <a:pt x="44450" y="163385"/>
                </a:lnTo>
                <a:lnTo>
                  <a:pt x="44450" y="106553"/>
                </a:lnTo>
                <a:lnTo>
                  <a:pt x="71488" y="106553"/>
                </a:lnTo>
                <a:lnTo>
                  <a:pt x="92570" y="163385"/>
                </a:lnTo>
                <a:lnTo>
                  <a:pt x="139534" y="163385"/>
                </a:lnTo>
                <a:close/>
              </a:path>
              <a:path w="344169" h="166369">
                <a:moveTo>
                  <a:pt x="280682" y="115938"/>
                </a:moveTo>
                <a:lnTo>
                  <a:pt x="267906" y="82715"/>
                </a:lnTo>
                <a:lnTo>
                  <a:pt x="239788" y="67678"/>
                </a:lnTo>
                <a:lnTo>
                  <a:pt x="211683" y="60172"/>
                </a:lnTo>
                <a:lnTo>
                  <a:pt x="198894" y="49491"/>
                </a:lnTo>
                <a:lnTo>
                  <a:pt x="198894" y="43078"/>
                </a:lnTo>
                <a:lnTo>
                  <a:pt x="205295" y="38265"/>
                </a:lnTo>
                <a:lnTo>
                  <a:pt x="216522" y="38265"/>
                </a:lnTo>
                <a:lnTo>
                  <a:pt x="226110" y="38823"/>
                </a:lnTo>
                <a:lnTo>
                  <a:pt x="236296" y="40614"/>
                </a:lnTo>
                <a:lnTo>
                  <a:pt x="247078" y="43878"/>
                </a:lnTo>
                <a:lnTo>
                  <a:pt x="258457" y="48806"/>
                </a:lnTo>
                <a:lnTo>
                  <a:pt x="274497" y="14668"/>
                </a:lnTo>
                <a:lnTo>
                  <a:pt x="259384" y="8420"/>
                </a:lnTo>
                <a:lnTo>
                  <a:pt x="244462" y="3810"/>
                </a:lnTo>
                <a:lnTo>
                  <a:pt x="229489" y="977"/>
                </a:lnTo>
                <a:lnTo>
                  <a:pt x="214236" y="0"/>
                </a:lnTo>
                <a:lnTo>
                  <a:pt x="188341" y="3975"/>
                </a:lnTo>
                <a:lnTo>
                  <a:pt x="169138" y="14757"/>
                </a:lnTo>
                <a:lnTo>
                  <a:pt x="157175" y="30645"/>
                </a:lnTo>
                <a:lnTo>
                  <a:pt x="153060" y="49949"/>
                </a:lnTo>
                <a:lnTo>
                  <a:pt x="165849" y="82867"/>
                </a:lnTo>
                <a:lnTo>
                  <a:pt x="193967" y="97904"/>
                </a:lnTo>
                <a:lnTo>
                  <a:pt x="222084" y="105625"/>
                </a:lnTo>
                <a:lnTo>
                  <a:pt x="234861" y="116624"/>
                </a:lnTo>
                <a:lnTo>
                  <a:pt x="234861" y="123507"/>
                </a:lnTo>
                <a:lnTo>
                  <a:pt x="227761" y="127863"/>
                </a:lnTo>
                <a:lnTo>
                  <a:pt x="216077" y="127863"/>
                </a:lnTo>
                <a:lnTo>
                  <a:pt x="204952" y="126809"/>
                </a:lnTo>
                <a:lnTo>
                  <a:pt x="193255" y="123863"/>
                </a:lnTo>
                <a:lnTo>
                  <a:pt x="181508" y="119354"/>
                </a:lnTo>
                <a:lnTo>
                  <a:pt x="170243" y="113652"/>
                </a:lnTo>
                <a:lnTo>
                  <a:pt x="149390" y="147789"/>
                </a:lnTo>
                <a:lnTo>
                  <a:pt x="162979" y="154851"/>
                </a:lnTo>
                <a:lnTo>
                  <a:pt x="179501" y="160769"/>
                </a:lnTo>
                <a:lnTo>
                  <a:pt x="197700" y="164846"/>
                </a:lnTo>
                <a:lnTo>
                  <a:pt x="216306" y="166357"/>
                </a:lnTo>
                <a:lnTo>
                  <a:pt x="244449" y="162445"/>
                </a:lnTo>
                <a:lnTo>
                  <a:pt x="264566" y="151726"/>
                </a:lnTo>
                <a:lnTo>
                  <a:pt x="276656" y="135712"/>
                </a:lnTo>
                <a:lnTo>
                  <a:pt x="280682" y="115938"/>
                </a:lnTo>
                <a:close/>
              </a:path>
              <a:path w="344169" h="166369">
                <a:moveTo>
                  <a:pt x="343700" y="2984"/>
                </a:moveTo>
                <a:lnTo>
                  <a:pt x="299250" y="2984"/>
                </a:lnTo>
                <a:lnTo>
                  <a:pt x="299250" y="163372"/>
                </a:lnTo>
                <a:lnTo>
                  <a:pt x="343700" y="163372"/>
                </a:lnTo>
                <a:lnTo>
                  <a:pt x="343700" y="2984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g object 31"/>
          <p:cNvSpPr/>
          <p:nvPr/>
        </p:nvSpPr>
        <p:spPr>
          <a:xfrm>
            <a:off x="2248319" y="913574"/>
            <a:ext cx="281305" cy="161290"/>
          </a:xfrm>
          <a:custGeom>
            <a:avLst/>
            <a:gdLst/>
            <a:ahLst/>
            <a:cxnLst/>
            <a:rect l="l" t="t" r="r" b="b"/>
            <a:pathLst>
              <a:path w="281305" h="161290">
                <a:moveTo>
                  <a:pt x="280708" y="419"/>
                </a:moveTo>
                <a:lnTo>
                  <a:pt x="230517" y="419"/>
                </a:lnTo>
                <a:lnTo>
                  <a:pt x="199351" y="52666"/>
                </a:lnTo>
                <a:lnTo>
                  <a:pt x="198894" y="52666"/>
                </a:lnTo>
                <a:lnTo>
                  <a:pt x="167500" y="419"/>
                </a:lnTo>
                <a:lnTo>
                  <a:pt x="143891" y="419"/>
                </a:lnTo>
                <a:lnTo>
                  <a:pt x="143891" y="0"/>
                </a:lnTo>
                <a:lnTo>
                  <a:pt x="0" y="0"/>
                </a:lnTo>
                <a:lnTo>
                  <a:pt x="0" y="39370"/>
                </a:lnTo>
                <a:lnTo>
                  <a:pt x="49949" y="39370"/>
                </a:lnTo>
                <a:lnTo>
                  <a:pt x="49949" y="161290"/>
                </a:lnTo>
                <a:lnTo>
                  <a:pt x="93941" y="161290"/>
                </a:lnTo>
                <a:lnTo>
                  <a:pt x="93941" y="39370"/>
                </a:lnTo>
                <a:lnTo>
                  <a:pt x="141046" y="39370"/>
                </a:lnTo>
                <a:lnTo>
                  <a:pt x="176441" y="96888"/>
                </a:lnTo>
                <a:lnTo>
                  <a:pt x="176441" y="160807"/>
                </a:lnTo>
                <a:lnTo>
                  <a:pt x="221348" y="160807"/>
                </a:lnTo>
                <a:lnTo>
                  <a:pt x="221348" y="96888"/>
                </a:lnTo>
                <a:lnTo>
                  <a:pt x="280708" y="419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g object 32"/>
          <p:cNvSpPr/>
          <p:nvPr/>
        </p:nvSpPr>
        <p:spPr>
          <a:xfrm>
            <a:off x="634288" y="633678"/>
            <a:ext cx="444500" cy="536575"/>
          </a:xfrm>
          <a:custGeom>
            <a:avLst/>
            <a:gdLst/>
            <a:ahLst/>
            <a:cxnLst/>
            <a:rect l="l" t="t" r="r" b="b"/>
            <a:pathLst>
              <a:path w="444500" h="536575">
                <a:moveTo>
                  <a:pt x="251053" y="489673"/>
                </a:moveTo>
                <a:lnTo>
                  <a:pt x="227050" y="465683"/>
                </a:lnTo>
                <a:lnTo>
                  <a:pt x="156146" y="536575"/>
                </a:lnTo>
                <a:lnTo>
                  <a:pt x="204152" y="536575"/>
                </a:lnTo>
                <a:lnTo>
                  <a:pt x="251053" y="489673"/>
                </a:lnTo>
                <a:close/>
              </a:path>
              <a:path w="444500" h="536575">
                <a:moveTo>
                  <a:pt x="443979" y="504558"/>
                </a:moveTo>
                <a:lnTo>
                  <a:pt x="340944" y="401485"/>
                </a:lnTo>
                <a:lnTo>
                  <a:pt x="315899" y="376440"/>
                </a:lnTo>
                <a:lnTo>
                  <a:pt x="315912" y="344411"/>
                </a:lnTo>
                <a:lnTo>
                  <a:pt x="315937" y="298704"/>
                </a:lnTo>
                <a:lnTo>
                  <a:pt x="283870" y="248361"/>
                </a:lnTo>
                <a:lnTo>
                  <a:pt x="283870" y="312394"/>
                </a:lnTo>
                <a:lnTo>
                  <a:pt x="283870" y="344411"/>
                </a:lnTo>
                <a:lnTo>
                  <a:pt x="192290" y="252818"/>
                </a:lnTo>
                <a:lnTo>
                  <a:pt x="187947" y="242328"/>
                </a:lnTo>
                <a:lnTo>
                  <a:pt x="187934" y="216446"/>
                </a:lnTo>
                <a:lnTo>
                  <a:pt x="283870" y="312394"/>
                </a:lnTo>
                <a:lnTo>
                  <a:pt x="283870" y="248361"/>
                </a:lnTo>
                <a:lnTo>
                  <a:pt x="251955" y="216446"/>
                </a:lnTo>
                <a:lnTo>
                  <a:pt x="183248" y="147751"/>
                </a:lnTo>
                <a:lnTo>
                  <a:pt x="179730" y="142455"/>
                </a:lnTo>
                <a:lnTo>
                  <a:pt x="178562" y="136423"/>
                </a:lnTo>
                <a:lnTo>
                  <a:pt x="179730" y="130403"/>
                </a:lnTo>
                <a:lnTo>
                  <a:pt x="183248" y="125107"/>
                </a:lnTo>
                <a:lnTo>
                  <a:pt x="219837" y="88493"/>
                </a:lnTo>
                <a:lnTo>
                  <a:pt x="331863" y="88392"/>
                </a:lnTo>
                <a:lnTo>
                  <a:pt x="328815" y="77000"/>
                </a:lnTo>
                <a:lnTo>
                  <a:pt x="322783" y="66395"/>
                </a:lnTo>
                <a:lnTo>
                  <a:pt x="314464" y="57607"/>
                </a:lnTo>
                <a:lnTo>
                  <a:pt x="304533" y="51650"/>
                </a:lnTo>
                <a:lnTo>
                  <a:pt x="181483" y="2438"/>
                </a:lnTo>
                <a:lnTo>
                  <a:pt x="170040" y="0"/>
                </a:lnTo>
                <a:lnTo>
                  <a:pt x="157784" y="914"/>
                </a:lnTo>
                <a:lnTo>
                  <a:pt x="45008" y="103124"/>
                </a:lnTo>
                <a:lnTo>
                  <a:pt x="14998" y="144678"/>
                </a:lnTo>
                <a:lnTo>
                  <a:pt x="0" y="191820"/>
                </a:lnTo>
                <a:lnTo>
                  <a:pt x="0" y="240830"/>
                </a:lnTo>
                <a:lnTo>
                  <a:pt x="14998" y="287972"/>
                </a:lnTo>
                <a:lnTo>
                  <a:pt x="45008" y="329526"/>
                </a:lnTo>
                <a:lnTo>
                  <a:pt x="163906" y="448437"/>
                </a:lnTo>
                <a:lnTo>
                  <a:pt x="75768" y="536575"/>
                </a:lnTo>
                <a:lnTo>
                  <a:pt x="123761" y="536575"/>
                </a:lnTo>
                <a:lnTo>
                  <a:pt x="210858" y="449491"/>
                </a:lnTo>
                <a:lnTo>
                  <a:pt x="178866" y="417499"/>
                </a:lnTo>
                <a:lnTo>
                  <a:pt x="194868" y="401485"/>
                </a:lnTo>
                <a:lnTo>
                  <a:pt x="284949" y="491553"/>
                </a:lnTo>
                <a:lnTo>
                  <a:pt x="316179" y="504507"/>
                </a:lnTo>
                <a:lnTo>
                  <a:pt x="443979" y="504558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3" name="bg object 33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900057" y="637006"/>
            <a:ext cx="135204" cy="137198"/>
          </a:xfrm>
          <a:prstGeom prst="rect">
            <a:avLst/>
          </a:prstGeom>
        </p:spPr>
      </p:pic>
      <p:sp>
        <p:nvSpPr>
          <p:cNvPr id="34" name="bg object 34"/>
          <p:cNvSpPr/>
          <p:nvPr/>
        </p:nvSpPr>
        <p:spPr>
          <a:xfrm>
            <a:off x="629996" y="1218285"/>
            <a:ext cx="416559" cy="48260"/>
          </a:xfrm>
          <a:custGeom>
            <a:avLst/>
            <a:gdLst/>
            <a:ahLst/>
            <a:cxnLst/>
            <a:rect l="l" t="t" r="r" b="b"/>
            <a:pathLst>
              <a:path w="416559" h="48259">
                <a:moveTo>
                  <a:pt x="416242" y="0"/>
                </a:moveTo>
                <a:lnTo>
                  <a:pt x="0" y="0"/>
                </a:lnTo>
                <a:lnTo>
                  <a:pt x="0" y="47980"/>
                </a:lnTo>
                <a:lnTo>
                  <a:pt x="416242" y="47980"/>
                </a:lnTo>
                <a:lnTo>
                  <a:pt x="416242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30" y="1728774"/>
            <a:ext cx="8864538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5299" y="2274953"/>
            <a:ext cx="8392401" cy="1737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7340"/>
              </a:lnSpc>
              <a:spcBef>
                <a:spcPts val="100"/>
              </a:spcBef>
            </a:pPr>
            <a:r>
              <a:rPr sz="6200" dirty="0"/>
              <a:t>Event</a:t>
            </a:r>
            <a:r>
              <a:rPr sz="6200" spc="-25" dirty="0"/>
              <a:t> </a:t>
            </a:r>
            <a:r>
              <a:rPr sz="6200" spc="-10" dirty="0"/>
              <a:t>title</a:t>
            </a:r>
            <a:endParaRPr sz="6200" dirty="0"/>
          </a:p>
          <a:p>
            <a:pPr marL="12700">
              <a:lnSpc>
                <a:spcPts val="6140"/>
              </a:lnSpc>
            </a:pPr>
            <a:r>
              <a:rPr sz="5200" spc="-10" dirty="0">
                <a:latin typeface="Arial"/>
                <a:cs typeface="Arial"/>
              </a:rPr>
              <a:t>Location</a:t>
            </a:r>
            <a:endParaRPr sz="5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4007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6627495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81993" y="3780006"/>
            <a:ext cx="5836285" cy="3256915"/>
            <a:chOff x="881993" y="3780006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1958581" y="4928421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59" h="959485">
                  <a:moveTo>
                    <a:pt x="0" y="959485"/>
                  </a:moveTo>
                  <a:lnTo>
                    <a:pt x="4759655" y="959485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881993" y="3780006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45298" y="1728774"/>
            <a:ext cx="839240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881999" y="3780006"/>
            <a:ext cx="5836285" cy="3256915"/>
            <a:chOff x="881999" y="3780006"/>
            <a:chExt cx="5836285" cy="3256915"/>
          </a:xfrm>
        </p:grpSpPr>
        <p:sp>
          <p:nvSpPr>
            <p:cNvPr id="4" name="object 4"/>
            <p:cNvSpPr/>
            <p:nvPr/>
          </p:nvSpPr>
          <p:spPr>
            <a:xfrm>
              <a:off x="881999" y="4928421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5">
                  <a:moveTo>
                    <a:pt x="0" y="959485"/>
                  </a:moveTo>
                  <a:lnTo>
                    <a:pt x="4759655" y="959485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90077" y="3780006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9512" y="1161660"/>
            <a:ext cx="862965" cy="106680"/>
            <a:chOff x="1169512" y="1161660"/>
            <a:chExt cx="862965" cy="10668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69512" y="1161660"/>
              <a:ext cx="130735" cy="10629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5815" y="1170175"/>
              <a:ext cx="167805" cy="9776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524355" y="1168530"/>
              <a:ext cx="507810" cy="99415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1167933" y="686869"/>
            <a:ext cx="1191260" cy="166370"/>
            <a:chOff x="1167933" y="686869"/>
            <a:chExt cx="1191260" cy="166370"/>
          </a:xfrm>
        </p:grpSpPr>
        <p:sp>
          <p:nvSpPr>
            <p:cNvPr id="7" name="object 7"/>
            <p:cNvSpPr/>
            <p:nvPr/>
          </p:nvSpPr>
          <p:spPr>
            <a:xfrm>
              <a:off x="1167930" y="686879"/>
              <a:ext cx="687705" cy="166370"/>
            </a:xfrm>
            <a:custGeom>
              <a:avLst/>
              <a:gdLst/>
              <a:ahLst/>
              <a:cxnLst/>
              <a:rect l="l" t="t" r="r" b="b"/>
              <a:pathLst>
                <a:path w="687705" h="166369">
                  <a:moveTo>
                    <a:pt x="148259" y="140919"/>
                  </a:moveTo>
                  <a:lnTo>
                    <a:pt x="122593" y="113880"/>
                  </a:lnTo>
                  <a:lnTo>
                    <a:pt x="115125" y="120142"/>
                  </a:lnTo>
                  <a:lnTo>
                    <a:pt x="106692" y="124993"/>
                  </a:lnTo>
                  <a:lnTo>
                    <a:pt x="97104" y="128117"/>
                  </a:lnTo>
                  <a:lnTo>
                    <a:pt x="86156" y="129235"/>
                  </a:lnTo>
                  <a:lnTo>
                    <a:pt x="68719" y="125996"/>
                  </a:lnTo>
                  <a:lnTo>
                    <a:pt x="55600" y="116751"/>
                  </a:lnTo>
                  <a:lnTo>
                    <a:pt x="47320" y="102158"/>
                  </a:lnTo>
                  <a:lnTo>
                    <a:pt x="44450" y="82943"/>
                  </a:lnTo>
                  <a:lnTo>
                    <a:pt x="47383" y="63995"/>
                  </a:lnTo>
                  <a:lnTo>
                    <a:pt x="55765" y="49542"/>
                  </a:lnTo>
                  <a:lnTo>
                    <a:pt x="68910" y="40347"/>
                  </a:lnTo>
                  <a:lnTo>
                    <a:pt x="86156" y="37122"/>
                  </a:lnTo>
                  <a:lnTo>
                    <a:pt x="97320" y="38277"/>
                  </a:lnTo>
                  <a:lnTo>
                    <a:pt x="106743" y="41440"/>
                  </a:lnTo>
                  <a:lnTo>
                    <a:pt x="114935" y="46101"/>
                  </a:lnTo>
                  <a:lnTo>
                    <a:pt x="122364" y="51777"/>
                  </a:lnTo>
                  <a:lnTo>
                    <a:pt x="146646" y="22225"/>
                  </a:lnTo>
                  <a:lnTo>
                    <a:pt x="133083" y="12750"/>
                  </a:lnTo>
                  <a:lnTo>
                    <a:pt x="118440" y="5778"/>
                  </a:lnTo>
                  <a:lnTo>
                    <a:pt x="102539" y="1473"/>
                  </a:lnTo>
                  <a:lnTo>
                    <a:pt x="85242" y="0"/>
                  </a:lnTo>
                  <a:lnTo>
                    <a:pt x="50939" y="6350"/>
                  </a:lnTo>
                  <a:lnTo>
                    <a:pt x="23977" y="23863"/>
                  </a:lnTo>
                  <a:lnTo>
                    <a:pt x="6324" y="50165"/>
                  </a:lnTo>
                  <a:lnTo>
                    <a:pt x="0" y="82943"/>
                  </a:lnTo>
                  <a:lnTo>
                    <a:pt x="6108" y="116078"/>
                  </a:lnTo>
                  <a:lnTo>
                    <a:pt x="23253" y="142519"/>
                  </a:lnTo>
                  <a:lnTo>
                    <a:pt x="49695" y="160020"/>
                  </a:lnTo>
                  <a:lnTo>
                    <a:pt x="83642" y="166357"/>
                  </a:lnTo>
                  <a:lnTo>
                    <a:pt x="102336" y="164706"/>
                  </a:lnTo>
                  <a:lnTo>
                    <a:pt x="119126" y="159816"/>
                  </a:lnTo>
                  <a:lnTo>
                    <a:pt x="134315" y="151853"/>
                  </a:lnTo>
                  <a:lnTo>
                    <a:pt x="148259" y="140919"/>
                  </a:lnTo>
                  <a:close/>
                </a:path>
                <a:path w="687705" h="166369">
                  <a:moveTo>
                    <a:pt x="316674" y="83172"/>
                  </a:moveTo>
                  <a:lnTo>
                    <a:pt x="310705" y="50838"/>
                  </a:lnTo>
                  <a:lnTo>
                    <a:pt x="301739" y="36893"/>
                  </a:lnTo>
                  <a:lnTo>
                    <a:pt x="293700" y="24396"/>
                  </a:lnTo>
                  <a:lnTo>
                    <a:pt x="271983" y="9906"/>
                  </a:lnTo>
                  <a:lnTo>
                    <a:pt x="271983" y="83172"/>
                  </a:lnTo>
                  <a:lnTo>
                    <a:pt x="269290" y="101523"/>
                  </a:lnTo>
                  <a:lnTo>
                    <a:pt x="261480" y="116205"/>
                  </a:lnTo>
                  <a:lnTo>
                    <a:pt x="248881" y="125933"/>
                  </a:lnTo>
                  <a:lnTo>
                    <a:pt x="231889" y="129463"/>
                  </a:lnTo>
                  <a:lnTo>
                    <a:pt x="215023" y="125933"/>
                  </a:lnTo>
                  <a:lnTo>
                    <a:pt x="202501" y="116205"/>
                  </a:lnTo>
                  <a:lnTo>
                    <a:pt x="194703" y="101523"/>
                  </a:lnTo>
                  <a:lnTo>
                    <a:pt x="192024" y="83172"/>
                  </a:lnTo>
                  <a:lnTo>
                    <a:pt x="194678" y="64820"/>
                  </a:lnTo>
                  <a:lnTo>
                    <a:pt x="202412" y="50152"/>
                  </a:lnTo>
                  <a:lnTo>
                    <a:pt x="214934" y="40411"/>
                  </a:lnTo>
                  <a:lnTo>
                    <a:pt x="231889" y="36893"/>
                  </a:lnTo>
                  <a:lnTo>
                    <a:pt x="248983" y="40411"/>
                  </a:lnTo>
                  <a:lnTo>
                    <a:pt x="261556" y="50152"/>
                  </a:lnTo>
                  <a:lnTo>
                    <a:pt x="269328" y="64820"/>
                  </a:lnTo>
                  <a:lnTo>
                    <a:pt x="271983" y="83172"/>
                  </a:lnTo>
                  <a:lnTo>
                    <a:pt x="271983" y="9906"/>
                  </a:lnTo>
                  <a:lnTo>
                    <a:pt x="266979" y="6553"/>
                  </a:lnTo>
                  <a:lnTo>
                    <a:pt x="231889" y="0"/>
                  </a:lnTo>
                  <a:lnTo>
                    <a:pt x="196888" y="6553"/>
                  </a:lnTo>
                  <a:lnTo>
                    <a:pt x="170167" y="24396"/>
                  </a:lnTo>
                  <a:lnTo>
                    <a:pt x="153098" y="50838"/>
                  </a:lnTo>
                  <a:lnTo>
                    <a:pt x="147104" y="83172"/>
                  </a:lnTo>
                  <a:lnTo>
                    <a:pt x="153073" y="115506"/>
                  </a:lnTo>
                  <a:lnTo>
                    <a:pt x="170078" y="141947"/>
                  </a:lnTo>
                  <a:lnTo>
                    <a:pt x="196799" y="159791"/>
                  </a:lnTo>
                  <a:lnTo>
                    <a:pt x="231889" y="166344"/>
                  </a:lnTo>
                  <a:lnTo>
                    <a:pt x="267081" y="159791"/>
                  </a:lnTo>
                  <a:lnTo>
                    <a:pt x="293789" y="141947"/>
                  </a:lnTo>
                  <a:lnTo>
                    <a:pt x="301790" y="129463"/>
                  </a:lnTo>
                  <a:lnTo>
                    <a:pt x="310743" y="115506"/>
                  </a:lnTo>
                  <a:lnTo>
                    <a:pt x="316674" y="83172"/>
                  </a:lnTo>
                  <a:close/>
                </a:path>
                <a:path w="687705" h="166369">
                  <a:moveTo>
                    <a:pt x="471563" y="163372"/>
                  </a:moveTo>
                  <a:lnTo>
                    <a:pt x="446189" y="106540"/>
                  </a:lnTo>
                  <a:lnTo>
                    <a:pt x="442925" y="99212"/>
                  </a:lnTo>
                  <a:lnTo>
                    <a:pt x="455079" y="91211"/>
                  </a:lnTo>
                  <a:lnTo>
                    <a:pt x="463486" y="80962"/>
                  </a:lnTo>
                  <a:lnTo>
                    <a:pt x="465759" y="75387"/>
                  </a:lnTo>
                  <a:lnTo>
                    <a:pt x="468376" y="68961"/>
                  </a:lnTo>
                  <a:lnTo>
                    <a:pt x="469963" y="55676"/>
                  </a:lnTo>
                  <a:lnTo>
                    <a:pt x="466839" y="37350"/>
                  </a:lnTo>
                  <a:lnTo>
                    <a:pt x="466610" y="36029"/>
                  </a:lnTo>
                  <a:lnTo>
                    <a:pt x="455549" y="19189"/>
                  </a:lnTo>
                  <a:lnTo>
                    <a:pt x="435254" y="7404"/>
                  </a:lnTo>
                  <a:lnTo>
                    <a:pt x="425513" y="6019"/>
                  </a:lnTo>
                  <a:lnTo>
                    <a:pt x="425513" y="56362"/>
                  </a:lnTo>
                  <a:lnTo>
                    <a:pt x="424014" y="64554"/>
                  </a:lnTo>
                  <a:lnTo>
                    <a:pt x="419696" y="70510"/>
                  </a:lnTo>
                  <a:lnTo>
                    <a:pt x="412851" y="74155"/>
                  </a:lnTo>
                  <a:lnTo>
                    <a:pt x="403745" y="75387"/>
                  </a:lnTo>
                  <a:lnTo>
                    <a:pt x="376478" y="75387"/>
                  </a:lnTo>
                  <a:lnTo>
                    <a:pt x="376478" y="37350"/>
                  </a:lnTo>
                  <a:lnTo>
                    <a:pt x="403745" y="37350"/>
                  </a:lnTo>
                  <a:lnTo>
                    <a:pt x="412648" y="38519"/>
                  </a:lnTo>
                  <a:lnTo>
                    <a:pt x="419519" y="42049"/>
                  </a:lnTo>
                  <a:lnTo>
                    <a:pt x="423951" y="47980"/>
                  </a:lnTo>
                  <a:lnTo>
                    <a:pt x="425513" y="56362"/>
                  </a:lnTo>
                  <a:lnTo>
                    <a:pt x="425513" y="6019"/>
                  </a:lnTo>
                  <a:lnTo>
                    <a:pt x="404202" y="2971"/>
                  </a:lnTo>
                  <a:lnTo>
                    <a:pt x="332028" y="2971"/>
                  </a:lnTo>
                  <a:lnTo>
                    <a:pt x="332028" y="163372"/>
                  </a:lnTo>
                  <a:lnTo>
                    <a:pt x="376478" y="163372"/>
                  </a:lnTo>
                  <a:lnTo>
                    <a:pt x="376478" y="106540"/>
                  </a:lnTo>
                  <a:lnTo>
                    <a:pt x="403517" y="106540"/>
                  </a:lnTo>
                  <a:lnTo>
                    <a:pt x="424599" y="163372"/>
                  </a:lnTo>
                  <a:lnTo>
                    <a:pt x="471563" y="163372"/>
                  </a:lnTo>
                  <a:close/>
                </a:path>
                <a:path w="687705" h="166369">
                  <a:moveTo>
                    <a:pt x="632421" y="2971"/>
                  </a:moveTo>
                  <a:lnTo>
                    <a:pt x="584758" y="2971"/>
                  </a:lnTo>
                  <a:lnTo>
                    <a:pt x="552221" y="111125"/>
                  </a:lnTo>
                  <a:lnTo>
                    <a:pt x="551764" y="111125"/>
                  </a:lnTo>
                  <a:lnTo>
                    <a:pt x="519455" y="2971"/>
                  </a:lnTo>
                  <a:lnTo>
                    <a:pt x="471792" y="2971"/>
                  </a:lnTo>
                  <a:lnTo>
                    <a:pt x="527697" y="163372"/>
                  </a:lnTo>
                  <a:lnTo>
                    <a:pt x="576503" y="163372"/>
                  </a:lnTo>
                  <a:lnTo>
                    <a:pt x="632421" y="2971"/>
                  </a:lnTo>
                  <a:close/>
                </a:path>
                <a:path w="687705" h="166369">
                  <a:moveTo>
                    <a:pt x="687425" y="2971"/>
                  </a:moveTo>
                  <a:lnTo>
                    <a:pt x="642975" y="2971"/>
                  </a:lnTo>
                  <a:lnTo>
                    <a:pt x="642975" y="163372"/>
                  </a:lnTo>
                  <a:lnTo>
                    <a:pt x="687425" y="163372"/>
                  </a:lnTo>
                  <a:lnTo>
                    <a:pt x="687425" y="2971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91328" y="689847"/>
              <a:ext cx="143662" cy="16040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68225" y="686869"/>
              <a:ext cx="290769" cy="166357"/>
            </a:xfrm>
            <a:prstGeom prst="rect">
              <a:avLst/>
            </a:prstGeom>
          </p:spPr>
        </p:pic>
      </p:grpSp>
      <p:grpSp>
        <p:nvGrpSpPr>
          <p:cNvPr id="10" name="object 10"/>
          <p:cNvGrpSpPr/>
          <p:nvPr/>
        </p:nvGrpSpPr>
        <p:grpSpPr>
          <a:xfrm>
            <a:off x="1174351" y="911006"/>
            <a:ext cx="1061085" cy="166370"/>
            <a:chOff x="1174351" y="911006"/>
            <a:chExt cx="1061085" cy="166370"/>
          </a:xfrm>
        </p:grpSpPr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174351" y="913986"/>
              <a:ext cx="141147" cy="16337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342767" y="913986"/>
              <a:ext cx="143662" cy="16040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21726" y="913980"/>
              <a:ext cx="342325" cy="16040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891322" y="911008"/>
              <a:ext cx="344170" cy="166370"/>
            </a:xfrm>
            <a:custGeom>
              <a:avLst/>
              <a:gdLst/>
              <a:ahLst/>
              <a:cxnLst/>
              <a:rect l="l" t="t" r="r" b="b"/>
              <a:pathLst>
                <a:path w="344169" h="166369">
                  <a:moveTo>
                    <a:pt x="139534" y="163385"/>
                  </a:moveTo>
                  <a:lnTo>
                    <a:pt x="114173" y="106553"/>
                  </a:lnTo>
                  <a:lnTo>
                    <a:pt x="110896" y="99225"/>
                  </a:lnTo>
                  <a:lnTo>
                    <a:pt x="123050" y="91224"/>
                  </a:lnTo>
                  <a:lnTo>
                    <a:pt x="131470" y="80975"/>
                  </a:lnTo>
                  <a:lnTo>
                    <a:pt x="133743" y="75387"/>
                  </a:lnTo>
                  <a:lnTo>
                    <a:pt x="136359" y="68961"/>
                  </a:lnTo>
                  <a:lnTo>
                    <a:pt x="137934" y="55689"/>
                  </a:lnTo>
                  <a:lnTo>
                    <a:pt x="134810" y="37350"/>
                  </a:lnTo>
                  <a:lnTo>
                    <a:pt x="134594" y="36042"/>
                  </a:lnTo>
                  <a:lnTo>
                    <a:pt x="123532" y="19202"/>
                  </a:lnTo>
                  <a:lnTo>
                    <a:pt x="103238" y="7416"/>
                  </a:lnTo>
                  <a:lnTo>
                    <a:pt x="93484" y="6032"/>
                  </a:lnTo>
                  <a:lnTo>
                    <a:pt x="93484" y="56375"/>
                  </a:lnTo>
                  <a:lnTo>
                    <a:pt x="91986" y="64566"/>
                  </a:lnTo>
                  <a:lnTo>
                    <a:pt x="87680" y="70523"/>
                  </a:lnTo>
                  <a:lnTo>
                    <a:pt x="80822" y="74155"/>
                  </a:lnTo>
                  <a:lnTo>
                    <a:pt x="71716" y="75387"/>
                  </a:lnTo>
                  <a:lnTo>
                    <a:pt x="44450" y="75387"/>
                  </a:lnTo>
                  <a:lnTo>
                    <a:pt x="44450" y="37350"/>
                  </a:lnTo>
                  <a:lnTo>
                    <a:pt x="71716" y="37350"/>
                  </a:lnTo>
                  <a:lnTo>
                    <a:pt x="80632" y="38519"/>
                  </a:lnTo>
                  <a:lnTo>
                    <a:pt x="87503" y="42049"/>
                  </a:lnTo>
                  <a:lnTo>
                    <a:pt x="91922" y="47993"/>
                  </a:lnTo>
                  <a:lnTo>
                    <a:pt x="93484" y="56375"/>
                  </a:lnTo>
                  <a:lnTo>
                    <a:pt x="93484" y="6032"/>
                  </a:lnTo>
                  <a:lnTo>
                    <a:pt x="72174" y="2984"/>
                  </a:lnTo>
                  <a:lnTo>
                    <a:pt x="0" y="2984"/>
                  </a:lnTo>
                  <a:lnTo>
                    <a:pt x="0" y="163385"/>
                  </a:lnTo>
                  <a:lnTo>
                    <a:pt x="44450" y="163385"/>
                  </a:lnTo>
                  <a:lnTo>
                    <a:pt x="44450" y="106553"/>
                  </a:lnTo>
                  <a:lnTo>
                    <a:pt x="71488" y="106553"/>
                  </a:lnTo>
                  <a:lnTo>
                    <a:pt x="92570" y="163385"/>
                  </a:lnTo>
                  <a:lnTo>
                    <a:pt x="139534" y="163385"/>
                  </a:lnTo>
                  <a:close/>
                </a:path>
                <a:path w="344169" h="166369">
                  <a:moveTo>
                    <a:pt x="280682" y="115938"/>
                  </a:moveTo>
                  <a:lnTo>
                    <a:pt x="267906" y="82715"/>
                  </a:lnTo>
                  <a:lnTo>
                    <a:pt x="239788" y="67678"/>
                  </a:lnTo>
                  <a:lnTo>
                    <a:pt x="211683" y="60172"/>
                  </a:lnTo>
                  <a:lnTo>
                    <a:pt x="198894" y="49491"/>
                  </a:lnTo>
                  <a:lnTo>
                    <a:pt x="198894" y="43078"/>
                  </a:lnTo>
                  <a:lnTo>
                    <a:pt x="205295" y="38265"/>
                  </a:lnTo>
                  <a:lnTo>
                    <a:pt x="216522" y="38265"/>
                  </a:lnTo>
                  <a:lnTo>
                    <a:pt x="226110" y="38823"/>
                  </a:lnTo>
                  <a:lnTo>
                    <a:pt x="236296" y="40614"/>
                  </a:lnTo>
                  <a:lnTo>
                    <a:pt x="247078" y="43878"/>
                  </a:lnTo>
                  <a:lnTo>
                    <a:pt x="258457" y="48806"/>
                  </a:lnTo>
                  <a:lnTo>
                    <a:pt x="274497" y="14668"/>
                  </a:lnTo>
                  <a:lnTo>
                    <a:pt x="259384" y="8420"/>
                  </a:lnTo>
                  <a:lnTo>
                    <a:pt x="244462" y="3810"/>
                  </a:lnTo>
                  <a:lnTo>
                    <a:pt x="229489" y="977"/>
                  </a:lnTo>
                  <a:lnTo>
                    <a:pt x="214236" y="0"/>
                  </a:lnTo>
                  <a:lnTo>
                    <a:pt x="188341" y="3975"/>
                  </a:lnTo>
                  <a:lnTo>
                    <a:pt x="169138" y="14757"/>
                  </a:lnTo>
                  <a:lnTo>
                    <a:pt x="157175" y="30645"/>
                  </a:lnTo>
                  <a:lnTo>
                    <a:pt x="153060" y="49949"/>
                  </a:lnTo>
                  <a:lnTo>
                    <a:pt x="165849" y="82867"/>
                  </a:lnTo>
                  <a:lnTo>
                    <a:pt x="193967" y="97904"/>
                  </a:lnTo>
                  <a:lnTo>
                    <a:pt x="222084" y="105625"/>
                  </a:lnTo>
                  <a:lnTo>
                    <a:pt x="234861" y="116624"/>
                  </a:lnTo>
                  <a:lnTo>
                    <a:pt x="234861" y="123507"/>
                  </a:lnTo>
                  <a:lnTo>
                    <a:pt x="227761" y="127863"/>
                  </a:lnTo>
                  <a:lnTo>
                    <a:pt x="216077" y="127863"/>
                  </a:lnTo>
                  <a:lnTo>
                    <a:pt x="204952" y="126809"/>
                  </a:lnTo>
                  <a:lnTo>
                    <a:pt x="193255" y="123863"/>
                  </a:lnTo>
                  <a:lnTo>
                    <a:pt x="181508" y="119354"/>
                  </a:lnTo>
                  <a:lnTo>
                    <a:pt x="170243" y="113652"/>
                  </a:lnTo>
                  <a:lnTo>
                    <a:pt x="149390" y="147789"/>
                  </a:lnTo>
                  <a:lnTo>
                    <a:pt x="162979" y="154851"/>
                  </a:lnTo>
                  <a:lnTo>
                    <a:pt x="179501" y="160769"/>
                  </a:lnTo>
                  <a:lnTo>
                    <a:pt x="197700" y="164846"/>
                  </a:lnTo>
                  <a:lnTo>
                    <a:pt x="216306" y="166357"/>
                  </a:lnTo>
                  <a:lnTo>
                    <a:pt x="244449" y="162445"/>
                  </a:lnTo>
                  <a:lnTo>
                    <a:pt x="264566" y="151726"/>
                  </a:lnTo>
                  <a:lnTo>
                    <a:pt x="276656" y="135712"/>
                  </a:lnTo>
                  <a:lnTo>
                    <a:pt x="280682" y="115938"/>
                  </a:lnTo>
                  <a:close/>
                </a:path>
                <a:path w="344169" h="166369">
                  <a:moveTo>
                    <a:pt x="343700" y="2984"/>
                  </a:moveTo>
                  <a:lnTo>
                    <a:pt x="299250" y="2984"/>
                  </a:lnTo>
                  <a:lnTo>
                    <a:pt x="299250" y="163372"/>
                  </a:lnTo>
                  <a:lnTo>
                    <a:pt x="343700" y="163372"/>
                  </a:lnTo>
                  <a:lnTo>
                    <a:pt x="343700" y="2984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/>
          <p:nvPr/>
        </p:nvSpPr>
        <p:spPr>
          <a:xfrm>
            <a:off x="2248319" y="913574"/>
            <a:ext cx="281305" cy="161290"/>
          </a:xfrm>
          <a:custGeom>
            <a:avLst/>
            <a:gdLst/>
            <a:ahLst/>
            <a:cxnLst/>
            <a:rect l="l" t="t" r="r" b="b"/>
            <a:pathLst>
              <a:path w="281305" h="161290">
                <a:moveTo>
                  <a:pt x="280708" y="419"/>
                </a:moveTo>
                <a:lnTo>
                  <a:pt x="230517" y="419"/>
                </a:lnTo>
                <a:lnTo>
                  <a:pt x="199351" y="52666"/>
                </a:lnTo>
                <a:lnTo>
                  <a:pt x="198894" y="52666"/>
                </a:lnTo>
                <a:lnTo>
                  <a:pt x="167500" y="419"/>
                </a:lnTo>
                <a:lnTo>
                  <a:pt x="143891" y="419"/>
                </a:lnTo>
                <a:lnTo>
                  <a:pt x="143891" y="0"/>
                </a:lnTo>
                <a:lnTo>
                  <a:pt x="0" y="0"/>
                </a:lnTo>
                <a:lnTo>
                  <a:pt x="0" y="39370"/>
                </a:lnTo>
                <a:lnTo>
                  <a:pt x="49949" y="39370"/>
                </a:lnTo>
                <a:lnTo>
                  <a:pt x="49949" y="161290"/>
                </a:lnTo>
                <a:lnTo>
                  <a:pt x="93941" y="161290"/>
                </a:lnTo>
                <a:lnTo>
                  <a:pt x="93941" y="39370"/>
                </a:lnTo>
                <a:lnTo>
                  <a:pt x="141046" y="39370"/>
                </a:lnTo>
                <a:lnTo>
                  <a:pt x="176441" y="96888"/>
                </a:lnTo>
                <a:lnTo>
                  <a:pt x="176441" y="160807"/>
                </a:lnTo>
                <a:lnTo>
                  <a:pt x="221348" y="160807"/>
                </a:lnTo>
                <a:lnTo>
                  <a:pt x="221348" y="96888"/>
                </a:lnTo>
                <a:lnTo>
                  <a:pt x="280708" y="419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6" name="object 16"/>
          <p:cNvGrpSpPr/>
          <p:nvPr/>
        </p:nvGrpSpPr>
        <p:grpSpPr>
          <a:xfrm>
            <a:off x="634289" y="633667"/>
            <a:ext cx="444500" cy="537210"/>
            <a:chOff x="634289" y="633667"/>
            <a:chExt cx="444500" cy="537210"/>
          </a:xfrm>
        </p:grpSpPr>
        <p:sp>
          <p:nvSpPr>
            <p:cNvPr id="17" name="object 17"/>
            <p:cNvSpPr/>
            <p:nvPr/>
          </p:nvSpPr>
          <p:spPr>
            <a:xfrm>
              <a:off x="634288" y="633678"/>
              <a:ext cx="444500" cy="536575"/>
            </a:xfrm>
            <a:custGeom>
              <a:avLst/>
              <a:gdLst/>
              <a:ahLst/>
              <a:cxnLst/>
              <a:rect l="l" t="t" r="r" b="b"/>
              <a:pathLst>
                <a:path w="444500" h="536575">
                  <a:moveTo>
                    <a:pt x="251053" y="489673"/>
                  </a:moveTo>
                  <a:lnTo>
                    <a:pt x="227050" y="465683"/>
                  </a:lnTo>
                  <a:lnTo>
                    <a:pt x="156146" y="536575"/>
                  </a:lnTo>
                  <a:lnTo>
                    <a:pt x="204152" y="536575"/>
                  </a:lnTo>
                  <a:lnTo>
                    <a:pt x="251053" y="489673"/>
                  </a:lnTo>
                  <a:close/>
                </a:path>
                <a:path w="444500" h="536575">
                  <a:moveTo>
                    <a:pt x="443979" y="504558"/>
                  </a:moveTo>
                  <a:lnTo>
                    <a:pt x="340944" y="401485"/>
                  </a:lnTo>
                  <a:lnTo>
                    <a:pt x="315899" y="376440"/>
                  </a:lnTo>
                  <a:lnTo>
                    <a:pt x="315912" y="344411"/>
                  </a:lnTo>
                  <a:lnTo>
                    <a:pt x="315937" y="298704"/>
                  </a:lnTo>
                  <a:lnTo>
                    <a:pt x="283870" y="248361"/>
                  </a:lnTo>
                  <a:lnTo>
                    <a:pt x="283870" y="312394"/>
                  </a:lnTo>
                  <a:lnTo>
                    <a:pt x="283870" y="344411"/>
                  </a:lnTo>
                  <a:lnTo>
                    <a:pt x="192290" y="252818"/>
                  </a:lnTo>
                  <a:lnTo>
                    <a:pt x="187947" y="242328"/>
                  </a:lnTo>
                  <a:lnTo>
                    <a:pt x="187934" y="216446"/>
                  </a:lnTo>
                  <a:lnTo>
                    <a:pt x="283870" y="312394"/>
                  </a:lnTo>
                  <a:lnTo>
                    <a:pt x="283870" y="248361"/>
                  </a:lnTo>
                  <a:lnTo>
                    <a:pt x="251955" y="216446"/>
                  </a:lnTo>
                  <a:lnTo>
                    <a:pt x="183248" y="147751"/>
                  </a:lnTo>
                  <a:lnTo>
                    <a:pt x="179730" y="142455"/>
                  </a:lnTo>
                  <a:lnTo>
                    <a:pt x="178562" y="136423"/>
                  </a:lnTo>
                  <a:lnTo>
                    <a:pt x="179730" y="130403"/>
                  </a:lnTo>
                  <a:lnTo>
                    <a:pt x="183248" y="125107"/>
                  </a:lnTo>
                  <a:lnTo>
                    <a:pt x="219837" y="88493"/>
                  </a:lnTo>
                  <a:lnTo>
                    <a:pt x="331863" y="88392"/>
                  </a:lnTo>
                  <a:lnTo>
                    <a:pt x="328815" y="77000"/>
                  </a:lnTo>
                  <a:lnTo>
                    <a:pt x="322783" y="66395"/>
                  </a:lnTo>
                  <a:lnTo>
                    <a:pt x="314464" y="57607"/>
                  </a:lnTo>
                  <a:lnTo>
                    <a:pt x="304533" y="51650"/>
                  </a:lnTo>
                  <a:lnTo>
                    <a:pt x="181483" y="2438"/>
                  </a:lnTo>
                  <a:lnTo>
                    <a:pt x="170040" y="0"/>
                  </a:lnTo>
                  <a:lnTo>
                    <a:pt x="157784" y="914"/>
                  </a:lnTo>
                  <a:lnTo>
                    <a:pt x="45008" y="103124"/>
                  </a:lnTo>
                  <a:lnTo>
                    <a:pt x="14998" y="144678"/>
                  </a:lnTo>
                  <a:lnTo>
                    <a:pt x="0" y="191820"/>
                  </a:lnTo>
                  <a:lnTo>
                    <a:pt x="0" y="240830"/>
                  </a:lnTo>
                  <a:lnTo>
                    <a:pt x="14998" y="287972"/>
                  </a:lnTo>
                  <a:lnTo>
                    <a:pt x="45008" y="329526"/>
                  </a:lnTo>
                  <a:lnTo>
                    <a:pt x="163906" y="448437"/>
                  </a:lnTo>
                  <a:lnTo>
                    <a:pt x="75768" y="536575"/>
                  </a:lnTo>
                  <a:lnTo>
                    <a:pt x="123761" y="536575"/>
                  </a:lnTo>
                  <a:lnTo>
                    <a:pt x="210858" y="449491"/>
                  </a:lnTo>
                  <a:lnTo>
                    <a:pt x="178866" y="417499"/>
                  </a:lnTo>
                  <a:lnTo>
                    <a:pt x="194868" y="401485"/>
                  </a:lnTo>
                  <a:lnTo>
                    <a:pt x="284949" y="491553"/>
                  </a:lnTo>
                  <a:lnTo>
                    <a:pt x="316179" y="504507"/>
                  </a:lnTo>
                  <a:lnTo>
                    <a:pt x="443979" y="50455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900057" y="637006"/>
              <a:ext cx="135204" cy="137198"/>
            </a:xfrm>
            <a:prstGeom prst="rect">
              <a:avLst/>
            </a:prstGeom>
          </p:spPr>
        </p:pic>
      </p:grpSp>
      <p:sp>
        <p:nvSpPr>
          <p:cNvPr id="19" name="object 19"/>
          <p:cNvSpPr/>
          <p:nvPr/>
        </p:nvSpPr>
        <p:spPr>
          <a:xfrm>
            <a:off x="629996" y="1218285"/>
            <a:ext cx="416559" cy="48260"/>
          </a:xfrm>
          <a:custGeom>
            <a:avLst/>
            <a:gdLst/>
            <a:ahLst/>
            <a:cxnLst/>
            <a:rect l="l" t="t" r="r" b="b"/>
            <a:pathLst>
              <a:path w="416559" h="48259">
                <a:moveTo>
                  <a:pt x="416242" y="0"/>
                </a:moveTo>
                <a:lnTo>
                  <a:pt x="0" y="0"/>
                </a:lnTo>
                <a:lnTo>
                  <a:pt x="0" y="47980"/>
                </a:lnTo>
                <a:lnTo>
                  <a:pt x="416242" y="47980"/>
                </a:lnTo>
                <a:lnTo>
                  <a:pt x="416242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" name="object 20"/>
          <p:cNvGrpSpPr/>
          <p:nvPr/>
        </p:nvGrpSpPr>
        <p:grpSpPr>
          <a:xfrm>
            <a:off x="1162604" y="5346810"/>
            <a:ext cx="1267460" cy="1267460"/>
            <a:chOff x="1162604" y="5346810"/>
            <a:chExt cx="1267460" cy="1267460"/>
          </a:xfrm>
        </p:grpSpPr>
        <p:sp>
          <p:nvSpPr>
            <p:cNvPr id="21" name="object 21"/>
            <p:cNvSpPr/>
            <p:nvPr/>
          </p:nvSpPr>
          <p:spPr>
            <a:xfrm>
              <a:off x="1498892" y="6019473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4" h="594995">
                  <a:moveTo>
                    <a:pt x="171205" y="171094"/>
                  </a:moveTo>
                  <a:lnTo>
                    <a:pt x="133607" y="202998"/>
                  </a:lnTo>
                  <a:lnTo>
                    <a:pt x="92443" y="227653"/>
                  </a:lnTo>
                  <a:lnTo>
                    <a:pt x="48597" y="245060"/>
                  </a:lnTo>
                  <a:lnTo>
                    <a:pt x="2955" y="255219"/>
                  </a:lnTo>
                  <a:lnTo>
                    <a:pt x="0" y="300173"/>
                  </a:lnTo>
                  <a:lnTo>
                    <a:pt x="3841" y="345082"/>
                  </a:lnTo>
                  <a:lnTo>
                    <a:pt x="14474" y="389112"/>
                  </a:lnTo>
                  <a:lnTo>
                    <a:pt x="31893" y="431424"/>
                  </a:lnTo>
                  <a:lnTo>
                    <a:pt x="56093" y="471184"/>
                  </a:lnTo>
                  <a:lnTo>
                    <a:pt x="87067" y="507555"/>
                  </a:lnTo>
                  <a:lnTo>
                    <a:pt x="123923" y="538902"/>
                  </a:lnTo>
                  <a:lnTo>
                    <a:pt x="164233" y="563282"/>
                  </a:lnTo>
                  <a:lnTo>
                    <a:pt x="207132" y="580696"/>
                  </a:lnTo>
                  <a:lnTo>
                    <a:pt x="251752" y="591144"/>
                  </a:lnTo>
                  <a:lnTo>
                    <a:pt x="297227" y="594626"/>
                  </a:lnTo>
                  <a:lnTo>
                    <a:pt x="342784" y="591092"/>
                  </a:lnTo>
                  <a:lnTo>
                    <a:pt x="387455" y="580607"/>
                  </a:lnTo>
                  <a:lnTo>
                    <a:pt x="430381" y="563171"/>
                  </a:lnTo>
                  <a:lnTo>
                    <a:pt x="470700" y="538779"/>
                  </a:lnTo>
                  <a:lnTo>
                    <a:pt x="507552" y="507428"/>
                  </a:lnTo>
                  <a:lnTo>
                    <a:pt x="534630" y="475653"/>
                  </a:lnTo>
                  <a:lnTo>
                    <a:pt x="297354" y="475653"/>
                  </a:lnTo>
                  <a:lnTo>
                    <a:pt x="263272" y="472442"/>
                  </a:lnTo>
                  <a:lnTo>
                    <a:pt x="199179" y="446308"/>
                  </a:lnTo>
                  <a:lnTo>
                    <a:pt x="158921" y="409860"/>
                  </a:lnTo>
                  <a:lnTo>
                    <a:pt x="131948" y="364451"/>
                  </a:lnTo>
                  <a:lnTo>
                    <a:pt x="119784" y="314398"/>
                  </a:lnTo>
                  <a:lnTo>
                    <a:pt x="118970" y="297281"/>
                  </a:lnTo>
                  <a:lnTo>
                    <a:pt x="122240" y="263254"/>
                  </a:lnTo>
                  <a:lnTo>
                    <a:pt x="132043" y="230211"/>
                  </a:lnTo>
                  <a:lnTo>
                    <a:pt x="148368" y="199156"/>
                  </a:lnTo>
                  <a:lnTo>
                    <a:pt x="171205" y="171094"/>
                  </a:lnTo>
                  <a:close/>
                </a:path>
                <a:path w="594994" h="594995">
                  <a:moveTo>
                    <a:pt x="423414" y="171208"/>
                  </a:moveTo>
                  <a:lnTo>
                    <a:pt x="455272" y="214419"/>
                  </a:lnTo>
                  <a:lnTo>
                    <a:pt x="472436" y="263326"/>
                  </a:lnTo>
                  <a:lnTo>
                    <a:pt x="475637" y="297357"/>
                  </a:lnTo>
                  <a:lnTo>
                    <a:pt x="472382" y="331390"/>
                  </a:lnTo>
                  <a:lnTo>
                    <a:pt x="446324" y="395484"/>
                  </a:lnTo>
                  <a:lnTo>
                    <a:pt x="409969" y="435646"/>
                  </a:lnTo>
                  <a:lnTo>
                    <a:pt x="364524" y="462533"/>
                  </a:lnTo>
                  <a:lnTo>
                    <a:pt x="314441" y="474785"/>
                  </a:lnTo>
                  <a:lnTo>
                    <a:pt x="297354" y="475653"/>
                  </a:lnTo>
                  <a:lnTo>
                    <a:pt x="534630" y="475653"/>
                  </a:lnTo>
                  <a:lnTo>
                    <a:pt x="562725" y="431329"/>
                  </a:lnTo>
                  <a:lnTo>
                    <a:pt x="580137" y="389020"/>
                  </a:lnTo>
                  <a:lnTo>
                    <a:pt x="590762" y="344987"/>
                  </a:lnTo>
                  <a:lnTo>
                    <a:pt x="594597" y="300070"/>
                  </a:lnTo>
                  <a:lnTo>
                    <a:pt x="591638" y="255104"/>
                  </a:lnTo>
                  <a:lnTo>
                    <a:pt x="545952" y="245060"/>
                  </a:lnTo>
                  <a:lnTo>
                    <a:pt x="502164" y="227730"/>
                  </a:lnTo>
                  <a:lnTo>
                    <a:pt x="461011" y="203094"/>
                  </a:lnTo>
                  <a:lnTo>
                    <a:pt x="423414" y="171208"/>
                  </a:lnTo>
                  <a:close/>
                </a:path>
                <a:path w="594994" h="594995">
                  <a:moveTo>
                    <a:pt x="382691" y="118859"/>
                  </a:moveTo>
                  <a:lnTo>
                    <a:pt x="297354" y="118859"/>
                  </a:lnTo>
                  <a:lnTo>
                    <a:pt x="331412" y="122190"/>
                  </a:lnTo>
                  <a:lnTo>
                    <a:pt x="364437" y="132008"/>
                  </a:lnTo>
                  <a:lnTo>
                    <a:pt x="395436" y="148339"/>
                  </a:lnTo>
                  <a:lnTo>
                    <a:pt x="423414" y="171208"/>
                  </a:lnTo>
                  <a:lnTo>
                    <a:pt x="391519" y="133611"/>
                  </a:lnTo>
                  <a:lnTo>
                    <a:pt x="382691" y="118859"/>
                  </a:lnTo>
                  <a:close/>
                </a:path>
                <a:path w="594994" h="594995">
                  <a:moveTo>
                    <a:pt x="297354" y="0"/>
                  </a:moveTo>
                  <a:lnTo>
                    <a:pt x="255215" y="2959"/>
                  </a:lnTo>
                  <a:lnTo>
                    <a:pt x="245101" y="48600"/>
                  </a:lnTo>
                  <a:lnTo>
                    <a:pt x="227741" y="92355"/>
                  </a:lnTo>
                  <a:lnTo>
                    <a:pt x="203093" y="133502"/>
                  </a:lnTo>
                  <a:lnTo>
                    <a:pt x="171205" y="171094"/>
                  </a:lnTo>
                  <a:lnTo>
                    <a:pt x="199233" y="148291"/>
                  </a:lnTo>
                  <a:lnTo>
                    <a:pt x="230255" y="131994"/>
                  </a:lnTo>
                  <a:lnTo>
                    <a:pt x="263290" y="122188"/>
                  </a:lnTo>
                  <a:lnTo>
                    <a:pt x="297354" y="118859"/>
                  </a:lnTo>
                  <a:lnTo>
                    <a:pt x="382691" y="118859"/>
                  </a:lnTo>
                  <a:lnTo>
                    <a:pt x="366885" y="92446"/>
                  </a:lnTo>
                  <a:lnTo>
                    <a:pt x="349523" y="48545"/>
                  </a:lnTo>
                  <a:lnTo>
                    <a:pt x="339493" y="2959"/>
                  </a:lnTo>
                  <a:lnTo>
                    <a:pt x="328985" y="1693"/>
                  </a:lnTo>
                  <a:lnTo>
                    <a:pt x="318428" y="765"/>
                  </a:lnTo>
                  <a:lnTo>
                    <a:pt x="307869" y="194"/>
                  </a:lnTo>
                  <a:lnTo>
                    <a:pt x="297354" y="0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162596" y="5683122"/>
              <a:ext cx="1267460" cy="594995"/>
            </a:xfrm>
            <a:custGeom>
              <a:avLst/>
              <a:gdLst/>
              <a:ahLst/>
              <a:cxnLst/>
              <a:rect l="l" t="t" r="r" b="b"/>
              <a:pathLst>
                <a:path w="1267460" h="594995">
                  <a:moveTo>
                    <a:pt x="423481" y="423443"/>
                  </a:moveTo>
                  <a:lnTo>
                    <a:pt x="380377" y="455295"/>
                  </a:lnTo>
                  <a:lnTo>
                    <a:pt x="331419" y="472401"/>
                  </a:lnTo>
                  <a:lnTo>
                    <a:pt x="297281" y="475653"/>
                  </a:lnTo>
                  <a:lnTo>
                    <a:pt x="263232" y="472440"/>
                  </a:lnTo>
                  <a:lnTo>
                    <a:pt x="199123" y="446290"/>
                  </a:lnTo>
                  <a:lnTo>
                    <a:pt x="158927" y="409930"/>
                  </a:lnTo>
                  <a:lnTo>
                    <a:pt x="131940" y="364502"/>
                  </a:lnTo>
                  <a:lnTo>
                    <a:pt x="119799" y="314464"/>
                  </a:lnTo>
                  <a:lnTo>
                    <a:pt x="119037" y="297408"/>
                  </a:lnTo>
                  <a:lnTo>
                    <a:pt x="122250" y="263296"/>
                  </a:lnTo>
                  <a:lnTo>
                    <a:pt x="148424" y="199174"/>
                  </a:lnTo>
                  <a:lnTo>
                    <a:pt x="199224" y="148348"/>
                  </a:lnTo>
                  <a:lnTo>
                    <a:pt x="263296" y="122237"/>
                  </a:lnTo>
                  <a:lnTo>
                    <a:pt x="297421" y="118986"/>
                  </a:lnTo>
                  <a:lnTo>
                    <a:pt x="331431" y="122262"/>
                  </a:lnTo>
                  <a:lnTo>
                    <a:pt x="364439" y="132067"/>
                  </a:lnTo>
                  <a:lnTo>
                    <a:pt x="395427" y="148399"/>
                  </a:lnTo>
                  <a:lnTo>
                    <a:pt x="423354" y="171221"/>
                  </a:lnTo>
                  <a:lnTo>
                    <a:pt x="391464" y="133616"/>
                  </a:lnTo>
                  <a:lnTo>
                    <a:pt x="382701" y="118986"/>
                  </a:lnTo>
                  <a:lnTo>
                    <a:pt x="366839" y="92468"/>
                  </a:lnTo>
                  <a:lnTo>
                    <a:pt x="349491" y="48641"/>
                  </a:lnTo>
                  <a:lnTo>
                    <a:pt x="339483" y="3009"/>
                  </a:lnTo>
                  <a:lnTo>
                    <a:pt x="328942" y="1727"/>
                  </a:lnTo>
                  <a:lnTo>
                    <a:pt x="318376" y="787"/>
                  </a:lnTo>
                  <a:lnTo>
                    <a:pt x="307822" y="203"/>
                  </a:lnTo>
                  <a:lnTo>
                    <a:pt x="297281" y="0"/>
                  </a:lnTo>
                  <a:lnTo>
                    <a:pt x="251802" y="3479"/>
                  </a:lnTo>
                  <a:lnTo>
                    <a:pt x="207187" y="13931"/>
                  </a:lnTo>
                  <a:lnTo>
                    <a:pt x="164287" y="31343"/>
                  </a:lnTo>
                  <a:lnTo>
                    <a:pt x="123977" y="55740"/>
                  </a:lnTo>
                  <a:lnTo>
                    <a:pt x="87134" y="87096"/>
                  </a:lnTo>
                  <a:lnTo>
                    <a:pt x="55778" y="123939"/>
                  </a:lnTo>
                  <a:lnTo>
                    <a:pt x="31394" y="164261"/>
                  </a:lnTo>
                  <a:lnTo>
                    <a:pt x="13957" y="207162"/>
                  </a:lnTo>
                  <a:lnTo>
                    <a:pt x="3492" y="251815"/>
                  </a:lnTo>
                  <a:lnTo>
                    <a:pt x="0" y="297408"/>
                  </a:lnTo>
                  <a:lnTo>
                    <a:pt x="3467" y="342823"/>
                  </a:lnTo>
                  <a:lnTo>
                    <a:pt x="13893" y="387477"/>
                  </a:lnTo>
                  <a:lnTo>
                    <a:pt x="31292" y="430390"/>
                  </a:lnTo>
                  <a:lnTo>
                    <a:pt x="55664" y="470700"/>
                  </a:lnTo>
                  <a:lnTo>
                    <a:pt x="87007" y="507555"/>
                  </a:lnTo>
                  <a:lnTo>
                    <a:pt x="123863" y="538899"/>
                  </a:lnTo>
                  <a:lnTo>
                    <a:pt x="164172" y="563283"/>
                  </a:lnTo>
                  <a:lnTo>
                    <a:pt x="207086" y="580694"/>
                  </a:lnTo>
                  <a:lnTo>
                    <a:pt x="251714" y="591146"/>
                  </a:lnTo>
                  <a:lnTo>
                    <a:pt x="297205" y="594639"/>
                  </a:lnTo>
                  <a:lnTo>
                    <a:pt x="307771" y="594385"/>
                  </a:lnTo>
                  <a:lnTo>
                    <a:pt x="318312" y="593813"/>
                  </a:lnTo>
                  <a:lnTo>
                    <a:pt x="328828" y="592886"/>
                  </a:lnTo>
                  <a:lnTo>
                    <a:pt x="339280" y="591566"/>
                  </a:lnTo>
                  <a:lnTo>
                    <a:pt x="349478" y="545985"/>
                  </a:lnTo>
                  <a:lnTo>
                    <a:pt x="366915" y="502183"/>
                  </a:lnTo>
                  <a:lnTo>
                    <a:pt x="382816" y="475653"/>
                  </a:lnTo>
                  <a:lnTo>
                    <a:pt x="391579" y="461035"/>
                  </a:lnTo>
                  <a:lnTo>
                    <a:pt x="423481" y="423443"/>
                  </a:lnTo>
                  <a:close/>
                </a:path>
                <a:path w="1267460" h="594995">
                  <a:moveTo>
                    <a:pt x="594601" y="297256"/>
                  </a:moveTo>
                  <a:lnTo>
                    <a:pt x="593852" y="276148"/>
                  </a:lnTo>
                  <a:lnTo>
                    <a:pt x="591604" y="255104"/>
                  </a:lnTo>
                  <a:lnTo>
                    <a:pt x="545973" y="245084"/>
                  </a:lnTo>
                  <a:lnTo>
                    <a:pt x="502119" y="227736"/>
                  </a:lnTo>
                  <a:lnTo>
                    <a:pt x="460959" y="203111"/>
                  </a:lnTo>
                  <a:lnTo>
                    <a:pt x="423354" y="171221"/>
                  </a:lnTo>
                  <a:lnTo>
                    <a:pt x="435584" y="184734"/>
                  </a:lnTo>
                  <a:lnTo>
                    <a:pt x="462546" y="230327"/>
                  </a:lnTo>
                  <a:lnTo>
                    <a:pt x="474776" y="280263"/>
                  </a:lnTo>
                  <a:lnTo>
                    <a:pt x="475589" y="297408"/>
                  </a:lnTo>
                  <a:lnTo>
                    <a:pt x="472376" y="331457"/>
                  </a:lnTo>
                  <a:lnTo>
                    <a:pt x="462584" y="364528"/>
                  </a:lnTo>
                  <a:lnTo>
                    <a:pt x="446252" y="395541"/>
                  </a:lnTo>
                  <a:lnTo>
                    <a:pt x="423481" y="423443"/>
                  </a:lnTo>
                  <a:lnTo>
                    <a:pt x="461073" y="391553"/>
                  </a:lnTo>
                  <a:lnTo>
                    <a:pt x="502196" y="366890"/>
                  </a:lnTo>
                  <a:lnTo>
                    <a:pt x="545973" y="349478"/>
                  </a:lnTo>
                  <a:lnTo>
                    <a:pt x="591489" y="339344"/>
                  </a:lnTo>
                  <a:lnTo>
                    <a:pt x="593813" y="318363"/>
                  </a:lnTo>
                  <a:lnTo>
                    <a:pt x="594601" y="297256"/>
                  </a:lnTo>
                  <a:close/>
                </a:path>
                <a:path w="1267460" h="594995">
                  <a:moveTo>
                    <a:pt x="843813" y="171094"/>
                  </a:moveTo>
                  <a:lnTo>
                    <a:pt x="806221" y="203009"/>
                  </a:lnTo>
                  <a:lnTo>
                    <a:pt x="765086" y="227660"/>
                  </a:lnTo>
                  <a:lnTo>
                    <a:pt x="721271" y="245033"/>
                  </a:lnTo>
                  <a:lnTo>
                    <a:pt x="675690" y="255117"/>
                  </a:lnTo>
                  <a:lnTo>
                    <a:pt x="673442" y="276161"/>
                  </a:lnTo>
                  <a:lnTo>
                    <a:pt x="672706" y="297370"/>
                  </a:lnTo>
                  <a:lnTo>
                    <a:pt x="673481" y="318350"/>
                  </a:lnTo>
                  <a:lnTo>
                    <a:pt x="675805" y="339305"/>
                  </a:lnTo>
                  <a:lnTo>
                    <a:pt x="721321" y="349478"/>
                  </a:lnTo>
                  <a:lnTo>
                    <a:pt x="765098" y="366877"/>
                  </a:lnTo>
                  <a:lnTo>
                    <a:pt x="806221" y="391541"/>
                  </a:lnTo>
                  <a:lnTo>
                    <a:pt x="843813" y="423443"/>
                  </a:lnTo>
                  <a:lnTo>
                    <a:pt x="831532" y="409879"/>
                  </a:lnTo>
                  <a:lnTo>
                    <a:pt x="804710" y="364413"/>
                  </a:lnTo>
                  <a:lnTo>
                    <a:pt x="792416" y="314388"/>
                  </a:lnTo>
                  <a:lnTo>
                    <a:pt x="791603" y="297243"/>
                  </a:lnTo>
                  <a:lnTo>
                    <a:pt x="794867" y="263245"/>
                  </a:lnTo>
                  <a:lnTo>
                    <a:pt x="804684" y="230200"/>
                  </a:lnTo>
                  <a:lnTo>
                    <a:pt x="821004" y="199148"/>
                  </a:lnTo>
                  <a:lnTo>
                    <a:pt x="843813" y="171094"/>
                  </a:lnTo>
                  <a:close/>
                </a:path>
                <a:path w="1267460" h="594995">
                  <a:moveTo>
                    <a:pt x="1267244" y="297243"/>
                  </a:moveTo>
                  <a:lnTo>
                    <a:pt x="1263764" y="251777"/>
                  </a:lnTo>
                  <a:lnTo>
                    <a:pt x="1253312" y="207149"/>
                  </a:lnTo>
                  <a:lnTo>
                    <a:pt x="1235887" y="164261"/>
                  </a:lnTo>
                  <a:lnTo>
                    <a:pt x="1211503" y="123952"/>
                  </a:lnTo>
                  <a:lnTo>
                    <a:pt x="1180160" y="87096"/>
                  </a:lnTo>
                  <a:lnTo>
                    <a:pt x="1143304" y="55753"/>
                  </a:lnTo>
                  <a:lnTo>
                    <a:pt x="1102995" y="31369"/>
                  </a:lnTo>
                  <a:lnTo>
                    <a:pt x="1060094" y="13944"/>
                  </a:lnTo>
                  <a:lnTo>
                    <a:pt x="1015466" y="3505"/>
                  </a:lnTo>
                  <a:lnTo>
                    <a:pt x="969962" y="12"/>
                  </a:lnTo>
                  <a:lnTo>
                    <a:pt x="959446" y="215"/>
                  </a:lnTo>
                  <a:lnTo>
                    <a:pt x="948893" y="787"/>
                  </a:lnTo>
                  <a:lnTo>
                    <a:pt x="938339" y="1714"/>
                  </a:lnTo>
                  <a:lnTo>
                    <a:pt x="927836" y="2971"/>
                  </a:lnTo>
                  <a:lnTo>
                    <a:pt x="917740" y="48564"/>
                  </a:lnTo>
                  <a:lnTo>
                    <a:pt x="900366" y="92367"/>
                  </a:lnTo>
                  <a:lnTo>
                    <a:pt x="875715" y="133515"/>
                  </a:lnTo>
                  <a:lnTo>
                    <a:pt x="843813" y="171094"/>
                  </a:lnTo>
                  <a:lnTo>
                    <a:pt x="871867" y="148297"/>
                  </a:lnTo>
                  <a:lnTo>
                    <a:pt x="902906" y="132003"/>
                  </a:lnTo>
                  <a:lnTo>
                    <a:pt x="935926" y="122199"/>
                  </a:lnTo>
                  <a:lnTo>
                    <a:pt x="969962" y="118872"/>
                  </a:lnTo>
                  <a:lnTo>
                    <a:pt x="1004023" y="122199"/>
                  </a:lnTo>
                  <a:lnTo>
                    <a:pt x="1068044" y="148361"/>
                  </a:lnTo>
                  <a:lnTo>
                    <a:pt x="1108316" y="184785"/>
                  </a:lnTo>
                  <a:lnTo>
                    <a:pt x="1135341" y="230212"/>
                  </a:lnTo>
                  <a:lnTo>
                    <a:pt x="1147495" y="280289"/>
                  </a:lnTo>
                  <a:lnTo>
                    <a:pt x="1148270" y="297370"/>
                  </a:lnTo>
                  <a:lnTo>
                    <a:pt x="1145006" y="331406"/>
                  </a:lnTo>
                  <a:lnTo>
                    <a:pt x="1118958" y="395503"/>
                  </a:lnTo>
                  <a:lnTo>
                    <a:pt x="1082573" y="435711"/>
                  </a:lnTo>
                  <a:lnTo>
                    <a:pt x="1037132" y="462495"/>
                  </a:lnTo>
                  <a:lnTo>
                    <a:pt x="987069" y="474802"/>
                  </a:lnTo>
                  <a:lnTo>
                    <a:pt x="970013" y="475653"/>
                  </a:lnTo>
                  <a:lnTo>
                    <a:pt x="935926" y="472452"/>
                  </a:lnTo>
                  <a:lnTo>
                    <a:pt x="902855" y="462673"/>
                  </a:lnTo>
                  <a:lnTo>
                    <a:pt x="871816" y="446328"/>
                  </a:lnTo>
                  <a:lnTo>
                    <a:pt x="843813" y="423443"/>
                  </a:lnTo>
                  <a:lnTo>
                    <a:pt x="875715" y="461035"/>
                  </a:lnTo>
                  <a:lnTo>
                    <a:pt x="900379" y="502158"/>
                  </a:lnTo>
                  <a:lnTo>
                    <a:pt x="917790" y="545934"/>
                  </a:lnTo>
                  <a:lnTo>
                    <a:pt x="927950" y="591451"/>
                  </a:lnTo>
                  <a:lnTo>
                    <a:pt x="938377" y="592810"/>
                  </a:lnTo>
                  <a:lnTo>
                    <a:pt x="948880" y="593788"/>
                  </a:lnTo>
                  <a:lnTo>
                    <a:pt x="959408" y="594372"/>
                  </a:lnTo>
                  <a:lnTo>
                    <a:pt x="969962" y="594512"/>
                  </a:lnTo>
                  <a:lnTo>
                    <a:pt x="1015466" y="591032"/>
                  </a:lnTo>
                  <a:lnTo>
                    <a:pt x="1060094" y="580593"/>
                  </a:lnTo>
                  <a:lnTo>
                    <a:pt x="1102995" y="563168"/>
                  </a:lnTo>
                  <a:lnTo>
                    <a:pt x="1143304" y="538797"/>
                  </a:lnTo>
                  <a:lnTo>
                    <a:pt x="1180160" y="507441"/>
                  </a:lnTo>
                  <a:lnTo>
                    <a:pt x="1207198" y="475653"/>
                  </a:lnTo>
                  <a:lnTo>
                    <a:pt x="1211503" y="470598"/>
                  </a:lnTo>
                  <a:lnTo>
                    <a:pt x="1235887" y="430288"/>
                  </a:lnTo>
                  <a:lnTo>
                    <a:pt x="1253312" y="387400"/>
                  </a:lnTo>
                  <a:lnTo>
                    <a:pt x="1263764" y="342773"/>
                  </a:lnTo>
                  <a:lnTo>
                    <a:pt x="1267244" y="297243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499068" y="5346810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4" h="594995">
                  <a:moveTo>
                    <a:pt x="171004" y="423417"/>
                  </a:moveTo>
                  <a:lnTo>
                    <a:pt x="202917" y="460990"/>
                  </a:lnTo>
                  <a:lnTo>
                    <a:pt x="227580" y="502121"/>
                  </a:lnTo>
                  <a:lnTo>
                    <a:pt x="244989" y="545902"/>
                  </a:lnTo>
                  <a:lnTo>
                    <a:pt x="255142" y="591426"/>
                  </a:lnTo>
                  <a:lnTo>
                    <a:pt x="265566" y="592760"/>
                  </a:lnTo>
                  <a:lnTo>
                    <a:pt x="276057" y="593744"/>
                  </a:lnTo>
                  <a:lnTo>
                    <a:pt x="286594" y="594337"/>
                  </a:lnTo>
                  <a:lnTo>
                    <a:pt x="297153" y="594499"/>
                  </a:lnTo>
                  <a:lnTo>
                    <a:pt x="307696" y="594299"/>
                  </a:lnTo>
                  <a:lnTo>
                    <a:pt x="318258" y="593710"/>
                  </a:lnTo>
                  <a:lnTo>
                    <a:pt x="328786" y="592747"/>
                  </a:lnTo>
                  <a:lnTo>
                    <a:pt x="339229" y="591426"/>
                  </a:lnTo>
                  <a:lnTo>
                    <a:pt x="349383" y="545902"/>
                  </a:lnTo>
                  <a:lnTo>
                    <a:pt x="366794" y="502121"/>
                  </a:lnTo>
                  <a:lnTo>
                    <a:pt x="382670" y="475640"/>
                  </a:lnTo>
                  <a:lnTo>
                    <a:pt x="297153" y="475640"/>
                  </a:lnTo>
                  <a:lnTo>
                    <a:pt x="263094" y="472415"/>
                  </a:lnTo>
                  <a:lnTo>
                    <a:pt x="230001" y="462610"/>
                  </a:lnTo>
                  <a:lnTo>
                    <a:pt x="199005" y="446295"/>
                  </a:lnTo>
                  <a:lnTo>
                    <a:pt x="171004" y="423417"/>
                  </a:lnTo>
                  <a:close/>
                </a:path>
                <a:path w="594994" h="594995">
                  <a:moveTo>
                    <a:pt x="423353" y="423417"/>
                  </a:moveTo>
                  <a:lnTo>
                    <a:pt x="380218" y="455271"/>
                  </a:lnTo>
                  <a:lnTo>
                    <a:pt x="331291" y="472378"/>
                  </a:lnTo>
                  <a:lnTo>
                    <a:pt x="297153" y="475640"/>
                  </a:lnTo>
                  <a:lnTo>
                    <a:pt x="382670" y="475640"/>
                  </a:lnTo>
                  <a:lnTo>
                    <a:pt x="391453" y="460990"/>
                  </a:lnTo>
                  <a:lnTo>
                    <a:pt x="423353" y="423417"/>
                  </a:lnTo>
                  <a:close/>
                </a:path>
                <a:path w="594994" h="594995">
                  <a:moveTo>
                    <a:pt x="297153" y="0"/>
                  </a:moveTo>
                  <a:lnTo>
                    <a:pt x="251683" y="3482"/>
                  </a:lnTo>
                  <a:lnTo>
                    <a:pt x="207065" y="13930"/>
                  </a:lnTo>
                  <a:lnTo>
                    <a:pt x="164166" y="31343"/>
                  </a:lnTo>
                  <a:lnTo>
                    <a:pt x="123857" y="55723"/>
                  </a:lnTo>
                  <a:lnTo>
                    <a:pt x="87007" y="87071"/>
                  </a:lnTo>
                  <a:lnTo>
                    <a:pt x="56027" y="123422"/>
                  </a:lnTo>
                  <a:lnTo>
                    <a:pt x="31828" y="163169"/>
                  </a:lnTo>
                  <a:lnTo>
                    <a:pt x="14418" y="205471"/>
                  </a:lnTo>
                  <a:lnTo>
                    <a:pt x="3806" y="249487"/>
                  </a:lnTo>
                  <a:lnTo>
                    <a:pt x="0" y="294374"/>
                  </a:lnTo>
                  <a:lnTo>
                    <a:pt x="3009" y="339293"/>
                  </a:lnTo>
                  <a:lnTo>
                    <a:pt x="48525" y="349446"/>
                  </a:lnTo>
                  <a:lnTo>
                    <a:pt x="92293" y="366853"/>
                  </a:lnTo>
                  <a:lnTo>
                    <a:pt x="133418" y="391512"/>
                  </a:lnTo>
                  <a:lnTo>
                    <a:pt x="171004" y="423417"/>
                  </a:lnTo>
                  <a:lnTo>
                    <a:pt x="158794" y="409894"/>
                  </a:lnTo>
                  <a:lnTo>
                    <a:pt x="131901" y="364401"/>
                  </a:lnTo>
                  <a:lnTo>
                    <a:pt x="119667" y="314421"/>
                  </a:lnTo>
                  <a:lnTo>
                    <a:pt x="118896" y="297357"/>
                  </a:lnTo>
                  <a:lnTo>
                    <a:pt x="122121" y="263248"/>
                  </a:lnTo>
                  <a:lnTo>
                    <a:pt x="148282" y="199124"/>
                  </a:lnTo>
                  <a:lnTo>
                    <a:pt x="199093" y="148292"/>
                  </a:lnTo>
                  <a:lnTo>
                    <a:pt x="263161" y="122203"/>
                  </a:lnTo>
                  <a:lnTo>
                    <a:pt x="297280" y="118948"/>
                  </a:lnTo>
                  <a:lnTo>
                    <a:pt x="534526" y="118948"/>
                  </a:lnTo>
                  <a:lnTo>
                    <a:pt x="507351" y="87071"/>
                  </a:lnTo>
                  <a:lnTo>
                    <a:pt x="470503" y="55723"/>
                  </a:lnTo>
                  <a:lnTo>
                    <a:pt x="430196" y="31343"/>
                  </a:lnTo>
                  <a:lnTo>
                    <a:pt x="387293" y="13930"/>
                  </a:lnTo>
                  <a:lnTo>
                    <a:pt x="342658" y="3482"/>
                  </a:lnTo>
                  <a:lnTo>
                    <a:pt x="297153" y="0"/>
                  </a:lnTo>
                  <a:close/>
                </a:path>
                <a:path w="594994" h="594995">
                  <a:moveTo>
                    <a:pt x="534526" y="118948"/>
                  </a:moveTo>
                  <a:lnTo>
                    <a:pt x="297280" y="118948"/>
                  </a:lnTo>
                  <a:lnTo>
                    <a:pt x="331293" y="122221"/>
                  </a:lnTo>
                  <a:lnTo>
                    <a:pt x="364311" y="132027"/>
                  </a:lnTo>
                  <a:lnTo>
                    <a:pt x="423226" y="171157"/>
                  </a:lnTo>
                  <a:lnTo>
                    <a:pt x="455137" y="214336"/>
                  </a:lnTo>
                  <a:lnTo>
                    <a:pt x="472220" y="263269"/>
                  </a:lnTo>
                  <a:lnTo>
                    <a:pt x="475449" y="297357"/>
                  </a:lnTo>
                  <a:lnTo>
                    <a:pt x="472242" y="331426"/>
                  </a:lnTo>
                  <a:lnTo>
                    <a:pt x="462469" y="364469"/>
                  </a:lnTo>
                  <a:lnTo>
                    <a:pt x="446151" y="395485"/>
                  </a:lnTo>
                  <a:lnTo>
                    <a:pt x="423353" y="423417"/>
                  </a:lnTo>
                  <a:lnTo>
                    <a:pt x="460942" y="391512"/>
                  </a:lnTo>
                  <a:lnTo>
                    <a:pt x="502071" y="366853"/>
                  </a:lnTo>
                  <a:lnTo>
                    <a:pt x="545844" y="349446"/>
                  </a:lnTo>
                  <a:lnTo>
                    <a:pt x="591362" y="339293"/>
                  </a:lnTo>
                  <a:lnTo>
                    <a:pt x="594372" y="294374"/>
                  </a:lnTo>
                  <a:lnTo>
                    <a:pt x="590567" y="249487"/>
                  </a:lnTo>
                  <a:lnTo>
                    <a:pt x="579955" y="205471"/>
                  </a:lnTo>
                  <a:lnTo>
                    <a:pt x="562544" y="163169"/>
                  </a:lnTo>
                  <a:lnTo>
                    <a:pt x="538340" y="123422"/>
                  </a:lnTo>
                  <a:lnTo>
                    <a:pt x="534526" y="11894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24" name="object 24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525833" y="6363810"/>
            <a:ext cx="462006" cy="462029"/>
          </a:xfrm>
          <a:prstGeom prst="rect">
            <a:avLst/>
          </a:prstGeom>
        </p:spPr>
      </p:pic>
      <p:pic>
        <p:nvPicPr>
          <p:cNvPr id="25" name="object 25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30005" y="5040010"/>
            <a:ext cx="462006" cy="462029"/>
          </a:xfrm>
          <a:prstGeom prst="rect">
            <a:avLst/>
          </a:prstGeom>
        </p:spPr>
      </p:pic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1145298" y="2898775"/>
            <a:ext cx="580160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6535681" y="577942"/>
            <a:ext cx="3256915" cy="5836285"/>
            <a:chOff x="6535681" y="577942"/>
            <a:chExt cx="3256915" cy="5836285"/>
          </a:xfrm>
        </p:grpSpPr>
        <p:sp>
          <p:nvSpPr>
            <p:cNvPr id="28" name="object 28"/>
            <p:cNvSpPr/>
            <p:nvPr/>
          </p:nvSpPr>
          <p:spPr>
            <a:xfrm>
              <a:off x="7684098" y="1654530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4" h="4759960">
                  <a:moveTo>
                    <a:pt x="0" y="4759655"/>
                  </a:moveTo>
                  <a:lnTo>
                    <a:pt x="959484" y="4759655"/>
                  </a:lnTo>
                  <a:lnTo>
                    <a:pt x="959484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535681" y="577942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E77E2A32-C148-4F6A-9375-FECD8CC015DB}"/>
</file>

<file path=customXml/itemProps2.xml><?xml version="1.0" encoding="utf-8"?>
<ds:datastoreItem xmlns:ds="http://schemas.openxmlformats.org/officeDocument/2006/customXml" ds:itemID="{F49B8E08-DD28-43FC-A278-8E525CCD75F8}"/>
</file>

<file path=customXml/itemProps3.xml><?xml version="1.0" encoding="utf-8"?>
<ds:datastoreItem xmlns:ds="http://schemas.openxmlformats.org/officeDocument/2006/customXml" ds:itemID="{97A8835E-363F-43EE-A7E8-5CC0C27E539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Event title Location</vt:lpstr>
      <vt:lpstr>Event title Location</vt:lpstr>
      <vt:lpstr>Event title Location</vt:lpstr>
      <vt:lpstr>Event title 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title Location</dc:title>
  <cp:lastModifiedBy>Bublik Zita Krisztina</cp:lastModifiedBy>
  <cp:revision>1</cp:revision>
  <dcterms:created xsi:type="dcterms:W3CDTF">2022-05-09T09:45:58Z</dcterms:created>
  <dcterms:modified xsi:type="dcterms:W3CDTF">2022-05-09T10:58:24Z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