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51"/>
  </p:normalViewPr>
  <p:slideViewPr>
    <p:cSldViewPr>
      <p:cViewPr>
        <p:scale>
          <a:sx n="108" d="100"/>
          <a:sy n="108" d="100"/>
        </p:scale>
        <p:origin x="-1320" y="-80"/>
      </p:cViewPr>
      <p:guideLst>
        <p:guide orient="horz" pos="2400"/>
        <p:guide pos="33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hu-HU" dirty="0" smtClean="0"/>
              <a:t>      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9" name="Picture 8" descr="corvinus_egyetem_logo_black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154" y="5534025"/>
            <a:ext cx="2525246" cy="1604857"/>
          </a:xfrm>
          <a:prstGeom prst="rect">
            <a:avLst/>
          </a:prstGeom>
        </p:spPr>
      </p:pic>
      <p:pic>
        <p:nvPicPr>
          <p:cNvPr id="15" name="Picture 14" descr="corvinus_egyetem_logo_black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428625"/>
            <a:ext cx="2525246" cy="1604857"/>
          </a:xfrm>
          <a:prstGeom prst="rect">
            <a:avLst/>
          </a:prstGeom>
        </p:spPr>
      </p:pic>
      <p:sp>
        <p:nvSpPr>
          <p:cNvPr id="14" name="Rectangle 13"/>
          <p:cNvSpPr>
            <a:spLocks/>
          </p:cNvSpPr>
          <p:nvPr userDrawn="1"/>
        </p:nvSpPr>
        <p:spPr>
          <a:xfrm>
            <a:off x="241300" y="304800"/>
            <a:ext cx="10188000" cy="144000"/>
          </a:xfrm>
          <a:prstGeom prst="rect">
            <a:avLst/>
          </a:prstGeom>
          <a:solidFill>
            <a:srgbClr val="0ACD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>
            <a:spLocks/>
          </p:cNvSpPr>
          <p:nvPr userDrawn="1"/>
        </p:nvSpPr>
        <p:spPr>
          <a:xfrm>
            <a:off x="241300" y="7134225"/>
            <a:ext cx="10188000" cy="144000"/>
          </a:xfrm>
          <a:prstGeom prst="rect">
            <a:avLst/>
          </a:prstGeom>
          <a:solidFill>
            <a:srgbClr val="0ACD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100" y="4336287"/>
            <a:ext cx="8686800" cy="1377557"/>
          </a:xfrm>
          <a:prstGeom prst="rect">
            <a:avLst/>
          </a:prstGeom>
        </p:spPr>
        <p:txBody>
          <a:bodyPr vert="horz" wrap="square" lIns="0" tIns="250825" rIns="0" bIns="0" rtlCol="0">
            <a:spAutoFit/>
          </a:bodyPr>
          <a:lstStyle/>
          <a:p>
            <a:pPr marL="12700">
              <a:lnSpc>
                <a:spcPct val="90000"/>
              </a:lnSpc>
              <a:spcBef>
                <a:spcPts val="1975"/>
              </a:spcBef>
            </a:pPr>
            <a:r>
              <a:rPr lang="hu-HU" sz="4200" spc="-25" dirty="0" smtClean="0">
                <a:solidFill>
                  <a:srgbClr val="000000"/>
                </a:solidFill>
                <a:latin typeface="Georgia"/>
                <a:cs typeface="Georgia"/>
              </a:rPr>
              <a:t>Név</a:t>
            </a:r>
            <a:endParaRPr sz="4200" dirty="0">
              <a:solidFill>
                <a:srgbClr val="000000"/>
              </a:solidFill>
              <a:latin typeface="Georgia"/>
              <a:cs typeface="Georgia"/>
            </a:endParaRPr>
          </a:p>
          <a:p>
            <a:pPr marL="12700">
              <a:lnSpc>
                <a:spcPct val="90000"/>
              </a:lnSpc>
              <a:spcBef>
                <a:spcPts val="935"/>
              </a:spcBef>
            </a:pPr>
            <a:r>
              <a:rPr lang="hu-HU" sz="2800" spc="-25" dirty="0" smtClean="0">
                <a:solidFill>
                  <a:srgbClr val="000000"/>
                </a:solidFill>
                <a:latin typeface="Arial"/>
                <a:cs typeface="Arial"/>
              </a:rPr>
              <a:t>titulus</a:t>
            </a:r>
            <a:endParaRPr sz="2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object 2"/>
          <p:cNvSpPr txBox="1"/>
          <p:nvPr/>
        </p:nvSpPr>
        <p:spPr>
          <a:xfrm rot="10800000">
            <a:off x="1474706" y="1876425"/>
            <a:ext cx="8672594" cy="1377557"/>
          </a:xfrm>
          <a:prstGeom prst="rect">
            <a:avLst/>
          </a:prstGeom>
        </p:spPr>
        <p:txBody>
          <a:bodyPr vert="horz" wrap="square" lIns="0" tIns="250825" rIns="0" bIns="0" rtlCol="0">
            <a:spAutoFit/>
          </a:bodyPr>
          <a:lstStyle/>
          <a:p>
            <a:pPr marL="12700">
              <a:lnSpc>
                <a:spcPct val="90000"/>
              </a:lnSpc>
              <a:spcBef>
                <a:spcPts val="1975"/>
              </a:spcBef>
            </a:pPr>
            <a:r>
              <a:rPr lang="hu-HU" sz="4200" spc="-25" dirty="0">
                <a:solidFill>
                  <a:srgbClr val="000000"/>
                </a:solidFill>
                <a:latin typeface="Georgia"/>
                <a:cs typeface="Georgia"/>
              </a:rPr>
              <a:t>Név</a:t>
            </a:r>
            <a:endParaRPr sz="4200" dirty="0">
              <a:solidFill>
                <a:srgbClr val="000000"/>
              </a:solidFill>
              <a:latin typeface="Georgia"/>
              <a:cs typeface="Georgia"/>
            </a:endParaRPr>
          </a:p>
          <a:p>
            <a:pPr marL="12700">
              <a:lnSpc>
                <a:spcPct val="90000"/>
              </a:lnSpc>
              <a:spcBef>
                <a:spcPts val="935"/>
              </a:spcBef>
            </a:pPr>
            <a:r>
              <a:rPr lang="hu-HU" sz="2800" spc="-25" dirty="0">
                <a:solidFill>
                  <a:srgbClr val="000000"/>
                </a:solidFill>
                <a:latin typeface="Arial"/>
                <a:cs typeface="Arial"/>
              </a:rPr>
              <a:t>titulus</a:t>
            </a:r>
            <a:endParaRPr sz="2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B76E66AA2519645ADDFC918B32F6C60" ma:contentTypeVersion="25" ma:contentTypeDescription="Új dokumentum létrehozása." ma:contentTypeScope="" ma:versionID="46080f582752b4815de115cd3356f7e4">
  <xsd:schema xmlns:xsd="http://www.w3.org/2001/XMLSchema" xmlns:xs="http://www.w3.org/2001/XMLSchema" xmlns:p="http://schemas.microsoft.com/office/2006/metadata/properties" xmlns:ns2="5e4c54d7-08c8-4600-8e22-197c4b5ed5ec" xmlns:ns3="a9264108-d536-449d-b662-418c76f5db85" targetNamespace="http://schemas.microsoft.com/office/2006/metadata/properties" ma:root="true" ma:fieldsID="e95d9588ab761d90f5d6a90ae79e0ca4" ns2:_="" ns3:_="">
    <xsd:import namespace="5e4c54d7-08c8-4600-8e22-197c4b5ed5ec"/>
    <xsd:import namespace="a9264108-d536-449d-b662-418c76f5db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4c54d7-08c8-4600-8e22-197c4b5ed5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Láttamozási állapot" ma:internalName="L_x00e1_ttamoz_x00e1_si_x0020__x00e1_llapot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Képcímkék" ma:readOnly="false" ma:fieldId="{5cf76f15-5ced-4ddc-b409-7134ff3c332f}" ma:taxonomyMulti="true" ma:sspId="304f63b5-a726-4f3c-93ae-55ac1a4664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264108-d536-449d-b662-418c76f5db8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80c48b0e-ba77-458f-9dee-68276afcbb96}" ma:internalName="TaxCatchAll" ma:showField="CatchAllData" ma:web="a9264108-d536-449d-b662-418c76f5d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5e4c54d7-08c8-4600-8e22-197c4b5ed5ec" xsi:nil="true"/>
    <lcf76f155ced4ddcb4097134ff3c332f xmlns="5e4c54d7-08c8-4600-8e22-197c4b5ed5ec">
      <Terms xmlns="http://schemas.microsoft.com/office/infopath/2007/PartnerControls"/>
    </lcf76f155ced4ddcb4097134ff3c332f>
    <TaxCatchAll xmlns="a9264108-d536-449d-b662-418c76f5db85" xsi:nil="true"/>
  </documentManagement>
</p:properties>
</file>

<file path=customXml/itemProps1.xml><?xml version="1.0" encoding="utf-8"?>
<ds:datastoreItem xmlns:ds="http://schemas.openxmlformats.org/officeDocument/2006/customXml" ds:itemID="{8BD817E7-A52D-4400-A8A7-0F970753BF26}"/>
</file>

<file path=customXml/itemProps2.xml><?xml version="1.0" encoding="utf-8"?>
<ds:datastoreItem xmlns:ds="http://schemas.openxmlformats.org/officeDocument/2006/customXml" ds:itemID="{FDE4ED40-9603-45DD-8FB9-F15C3D3D00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1CCCDB-5D57-4173-937C-27B64B147A3C}">
  <ds:schemaRefs>
    <ds:schemaRef ds:uri="http://schemas.microsoft.com/office/2006/metadata/properties"/>
    <ds:schemaRef ds:uri="http://schemas.microsoft.com/office/infopath/2007/PartnerControls"/>
    <ds:schemaRef ds:uri="5e4c54d7-08c8-4600-8e22-197c4b5ed5ec"/>
    <ds:schemaRef ds:uri="a9264108-d536-449d-b662-418c76f5db8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4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Jenga jenga</cp:lastModifiedBy>
  <cp:revision>11</cp:revision>
  <dcterms:created xsi:type="dcterms:W3CDTF">2022-05-09T10:05:29Z</dcterms:created>
  <dcterms:modified xsi:type="dcterms:W3CDTF">2025-02-19T09:46:21Z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2022-05-09T00:00:00Z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2022-05-09T00:00:00Z</vt:filetime>
  </property>
  <property fmtid="{D5CDD505-2E9C-101B-9397-08002B2CF9AE}" pid="5" name="ContentTypeId">
    <vt:lpwstr>0x0101008B76E66AA2519645ADDFC918B32F6C60</vt:lpwstr>
  </property>
</Properties>
</file>