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60" r:id="rId8"/>
  </p:sldIdLst>
  <p:sldSz cx="15125700" cy="10693400"/>
  <p:notesSz cx="151257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>
        <p:scale>
          <a:sx n="59" d="100"/>
          <a:sy n="59" d="100"/>
        </p:scale>
        <p:origin x="-1360" y="-264"/>
      </p:cViewPr>
      <p:guideLst>
        <p:guide orient="horz" pos="33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000" b="1" i="0">
                <a:solidFill>
                  <a:srgbClr val="1A203D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000" b="1" i="0">
                <a:solidFill>
                  <a:srgbClr val="1A203D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000" b="1" i="0">
                <a:solidFill>
                  <a:srgbClr val="1A203D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6921" y="2434691"/>
            <a:ext cx="13211856" cy="198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0" b="1" i="0">
                <a:solidFill>
                  <a:srgbClr val="1A203D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64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10158730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10158730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10158730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  <p:pic>
        <p:nvPicPr>
          <p:cNvPr id="41" name="Picture 40" descr="corvinus_egyetem_logo_black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349" y="6946900"/>
            <a:ext cx="4216513" cy="2679700"/>
          </a:xfrm>
          <a:prstGeom prst="rect">
            <a:avLst/>
          </a:prstGeom>
        </p:spPr>
      </p:pic>
      <p:sp>
        <p:nvSpPr>
          <p:cNvPr id="42" name="Rectangle 41"/>
          <p:cNvSpPr>
            <a:spLocks/>
          </p:cNvSpPr>
          <p:nvPr userDrawn="1"/>
        </p:nvSpPr>
        <p:spPr>
          <a:xfrm>
            <a:off x="704850" y="9613900"/>
            <a:ext cx="13680000" cy="356400"/>
          </a:xfrm>
          <a:prstGeom prst="rect">
            <a:avLst/>
          </a:prstGeom>
          <a:solidFill>
            <a:srgbClr val="0ACD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6898" y="1221576"/>
            <a:ext cx="12226152" cy="29059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hu-HU" b="0" dirty="0">
                <a:solidFill>
                  <a:srgbClr val="000000"/>
                </a:solidFill>
              </a:rPr>
              <a:t>Rendezvény címe 2 soros hosszú </a:t>
            </a:r>
            <a:r>
              <a:rPr lang="hu-HU" b="0" dirty="0" smtClean="0">
                <a:solidFill>
                  <a:srgbClr val="000000"/>
                </a:solidFill>
              </a:rPr>
              <a:t>címmel</a:t>
            </a:r>
            <a:r>
              <a:rPr lang="hu-HU" sz="8000" b="0" dirty="0" smtClean="0">
                <a:solidFill>
                  <a:srgbClr val="000000"/>
                </a:solidFill>
              </a:rPr>
              <a:t/>
            </a:r>
            <a:br>
              <a:rPr lang="hu-HU" sz="8000" b="0" dirty="0" smtClean="0">
                <a:solidFill>
                  <a:srgbClr val="000000"/>
                </a:solidFill>
              </a:rPr>
            </a:br>
            <a:r>
              <a:rPr sz="4800" b="0" spc="-10" dirty="0" smtClean="0">
                <a:solidFill>
                  <a:srgbClr val="000000"/>
                </a:solidFill>
                <a:latin typeface="Arial"/>
                <a:cs typeface="Arial"/>
              </a:rPr>
              <a:t>Helyszín</a:t>
            </a:r>
            <a:endParaRPr sz="48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1050" y="1231900"/>
            <a:ext cx="11963400" cy="29059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>
              <a:spcBef>
                <a:spcPts val="100"/>
              </a:spcBef>
            </a:pPr>
            <a:r>
              <a:rPr lang="hu-HU" b="0" dirty="0">
                <a:solidFill>
                  <a:srgbClr val="000000"/>
                </a:solidFill>
              </a:rPr>
              <a:t>Rendezvény címe 2 soros hosszú címmel</a:t>
            </a:r>
            <a:endParaRPr b="0" spc="-20" dirty="0">
              <a:solidFill>
                <a:srgbClr val="000000"/>
              </a:solidFill>
            </a:endParaRPr>
          </a:p>
          <a:p>
            <a:pPr algn="l"/>
            <a:r>
              <a:rPr sz="4800" b="0" spc="-10" dirty="0">
                <a:solidFill>
                  <a:srgbClr val="000000"/>
                </a:solidFill>
                <a:latin typeface="Arial"/>
                <a:cs typeface="Arial"/>
              </a:rPr>
              <a:t>Helyszín</a:t>
            </a:r>
            <a:endParaRPr sz="48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327536" y="5575300"/>
            <a:ext cx="6511914" cy="0"/>
          </a:xfrm>
          <a:prstGeom prst="straightConnector1">
            <a:avLst/>
          </a:prstGeom>
          <a:ln w="3810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1050" y="1221576"/>
            <a:ext cx="12039600" cy="29059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hu-HU" b="0" dirty="0">
                <a:solidFill>
                  <a:srgbClr val="000000"/>
                </a:solidFill>
              </a:rPr>
              <a:t>Rendezvény címe 2 soros hosszú </a:t>
            </a:r>
            <a:r>
              <a:rPr lang="hu-HU" b="0" dirty="0" smtClean="0">
                <a:solidFill>
                  <a:srgbClr val="000000"/>
                </a:solidFill>
              </a:rPr>
              <a:t>címmel</a:t>
            </a:r>
            <a:br>
              <a:rPr lang="hu-HU" b="0" dirty="0" smtClean="0">
                <a:solidFill>
                  <a:srgbClr val="000000"/>
                </a:solidFill>
              </a:rPr>
            </a:br>
            <a:r>
              <a:rPr sz="4800" b="0" spc="-10" dirty="0" smtClean="0">
                <a:solidFill>
                  <a:srgbClr val="000000"/>
                </a:solidFill>
                <a:latin typeface="Arial"/>
                <a:cs typeface="Arial"/>
              </a:rPr>
              <a:t>Helyszín</a:t>
            </a:r>
            <a:endParaRPr sz="48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267200" y="5575300"/>
            <a:ext cx="6553200" cy="0"/>
          </a:xfrm>
          <a:prstGeom prst="straightConnector1">
            <a:avLst/>
          </a:prstGeom>
          <a:ln w="3810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1050" y="1231900"/>
            <a:ext cx="12573000" cy="29059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hu-HU" b="0" dirty="0">
                <a:solidFill>
                  <a:srgbClr val="000000"/>
                </a:solidFill>
              </a:rPr>
              <a:t>Rendezvény címe </a:t>
            </a:r>
            <a:r>
              <a:rPr lang="hu-HU" b="0" dirty="0" smtClean="0">
                <a:solidFill>
                  <a:srgbClr val="000000"/>
                </a:solidFill>
              </a:rPr>
              <a:t>2 </a:t>
            </a:r>
            <a:r>
              <a:rPr lang="hu-HU" b="0" dirty="0">
                <a:solidFill>
                  <a:srgbClr val="000000"/>
                </a:solidFill>
              </a:rPr>
              <a:t>soros </a:t>
            </a:r>
            <a:r>
              <a:rPr lang="hu-HU" b="0" dirty="0" smtClean="0">
                <a:solidFill>
                  <a:srgbClr val="000000"/>
                </a:solidFill>
              </a:rPr>
              <a:t>hosszú címmel</a:t>
            </a:r>
            <a:br>
              <a:rPr lang="hu-HU" b="0" dirty="0" smtClean="0">
                <a:solidFill>
                  <a:srgbClr val="000000"/>
                </a:solidFill>
              </a:rPr>
            </a:br>
            <a:r>
              <a:rPr sz="4800" b="0" spc="-10" dirty="0" smtClean="0">
                <a:solidFill>
                  <a:srgbClr val="000000"/>
                </a:solidFill>
                <a:latin typeface="Arial"/>
                <a:cs typeface="Arial"/>
              </a:rPr>
              <a:t>Helyszín</a:t>
            </a:r>
            <a:endParaRPr sz="48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3201650" y="1638300"/>
            <a:ext cx="19321" cy="5842000"/>
          </a:xfrm>
          <a:prstGeom prst="straightConnector1">
            <a:avLst/>
          </a:prstGeom>
          <a:ln w="3810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714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5e4c54d7-08c8-4600-8e22-197c4b5ed5ec" xsi:nil="true"/>
    <lcf76f155ced4ddcb4097134ff3c332f xmlns="5e4c54d7-08c8-4600-8e22-197c4b5ed5ec">
      <Terms xmlns="http://schemas.microsoft.com/office/infopath/2007/PartnerControls"/>
    </lcf76f155ced4ddcb4097134ff3c332f>
    <TaxCatchAll xmlns="a9264108-d536-449d-b662-418c76f5db8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8B76E66AA2519645ADDFC918B32F6C60" ma:contentTypeVersion="25" ma:contentTypeDescription="Új dokumentum létrehozása." ma:contentTypeScope="" ma:versionID="46080f582752b4815de115cd3356f7e4">
  <xsd:schema xmlns:xsd="http://www.w3.org/2001/XMLSchema" xmlns:xs="http://www.w3.org/2001/XMLSchema" xmlns:p="http://schemas.microsoft.com/office/2006/metadata/properties" xmlns:ns2="5e4c54d7-08c8-4600-8e22-197c4b5ed5ec" xmlns:ns3="a9264108-d536-449d-b662-418c76f5db85" targetNamespace="http://schemas.microsoft.com/office/2006/metadata/properties" ma:root="true" ma:fieldsID="e95d9588ab761d90f5d6a90ae79e0ca4" ns2:_="" ns3:_="">
    <xsd:import namespace="5e4c54d7-08c8-4600-8e22-197c4b5ed5ec"/>
    <xsd:import namespace="a9264108-d536-449d-b662-418c76f5db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4c54d7-08c8-4600-8e22-197c4b5ed5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Láttamozási állapot" ma:internalName="L_x00e1_ttamoz_x00e1_si_x0020__x00e1_llapot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Képcímkék" ma:readOnly="false" ma:fieldId="{5cf76f15-5ced-4ddc-b409-7134ff3c332f}" ma:taxonomyMulti="true" ma:sspId="304f63b5-a726-4f3c-93ae-55ac1a4664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264108-d536-449d-b662-418c76f5db8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80c48b0e-ba77-458f-9dee-68276afcbb96}" ma:internalName="TaxCatchAll" ma:showField="CatchAllData" ma:web="a9264108-d536-449d-b662-418c76f5d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EA107E-BABF-4501-9731-4FAA995B0D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89E280-E7CA-47AF-AF2D-E5DBD41F9E5D}">
  <ds:schemaRefs>
    <ds:schemaRef ds:uri="http://schemas.microsoft.com/office/2006/metadata/properties"/>
    <ds:schemaRef ds:uri="http://schemas.microsoft.com/office/infopath/2007/PartnerControls"/>
    <ds:schemaRef ds:uri="5e4c54d7-08c8-4600-8e22-197c4b5ed5ec"/>
    <ds:schemaRef ds:uri="a9264108-d536-449d-b662-418c76f5db85"/>
  </ds:schemaRefs>
</ds:datastoreItem>
</file>

<file path=customXml/itemProps3.xml><?xml version="1.0" encoding="utf-8"?>
<ds:datastoreItem xmlns:ds="http://schemas.openxmlformats.org/officeDocument/2006/customXml" ds:itemID="{BA251F17-0D8B-4C20-84CA-C6F54CA6CB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4c54d7-08c8-4600-8e22-197c4b5ed5ec"/>
    <ds:schemaRef ds:uri="a9264108-d536-449d-b662-418c76f5db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25</Words>
  <Application>Microsoft Macintosh PowerPoint</Application>
  <PresentationFormat>Custom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Rendezvény címe 2 soros hosszú címmel Helyszín</vt:lpstr>
      <vt:lpstr>Rendezvény címe 2 soros hosszú címmel Helyszín</vt:lpstr>
      <vt:lpstr>Rendezvény címe 2 soros hosszú címmel Helyszín</vt:lpstr>
      <vt:lpstr>Rendezvény címe 2 soros hosszú címmel Helyszín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Rendezvény címe Helyszín</dc:title>
  <cp:lastModifiedBy>Jenga jenga</cp:lastModifiedBy>
  <cp:revision>10</cp:revision>
  <dcterms:created xsi:type="dcterms:W3CDTF">2022-05-09T09:44:55Z</dcterms:created>
  <dcterms:modified xsi:type="dcterms:W3CDTF">2025-02-19T09:14:13Z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2022-05-02T00:00:00Z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2022-05-09T00:00:00Z</vt:filetime>
  </property>
  <property fmtid="{D5CDD505-2E9C-101B-9397-08002B2CF9AE}" pid="5" name="ContentTypeId">
    <vt:lpwstr>0x0101008B76E66AA2519645ADDFC918B32F6C60</vt:lpwstr>
  </property>
</Properties>
</file>