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61" r:id="rId8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63" d="100"/>
          <a:sy n="63" d="100"/>
        </p:scale>
        <p:origin x="-1896" y="-752"/>
      </p:cViewPr>
      <p:guideLst>
        <p:guide orient="horz" pos="2880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30" y="1728774"/>
            <a:ext cx="886453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633603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184708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184708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184708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>
            <a:off x="546100" y="6829425"/>
            <a:ext cx="9684000" cy="252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" y="4924425"/>
            <a:ext cx="3193678" cy="19252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90625"/>
            <a:ext cx="839240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chemeClr val="tx1"/>
                </a:solidFill>
              </a:rPr>
              <a:t>Event</a:t>
            </a:r>
            <a:r>
              <a:rPr b="0" spc="-25" dirty="0">
                <a:solidFill>
                  <a:schemeClr val="tx1"/>
                </a:solidFill>
              </a:rPr>
              <a:t> </a:t>
            </a:r>
            <a:r>
              <a:rPr b="0" spc="-10" dirty="0">
                <a:solidFill>
                  <a:schemeClr val="tx1"/>
                </a:solidFill>
              </a:rPr>
              <a:t>title</a:t>
            </a:r>
            <a:endParaRPr b="0" dirty="0">
              <a:solidFill>
                <a:schemeClr val="tx1"/>
              </a:solidFill>
            </a:endParaRP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90625"/>
            <a:ext cx="9232868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algn="l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89300" y="4314825"/>
            <a:ext cx="44958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65895"/>
            <a:ext cx="839240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79750" y="4314825"/>
            <a:ext cx="45085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1190625"/>
            <a:ext cx="8392401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>
                <a:solidFill>
                  <a:srgbClr val="000000"/>
                </a:solidFill>
              </a:rPr>
              <a:t>Event</a:t>
            </a:r>
            <a:r>
              <a:rPr b="0" spc="-25" dirty="0">
                <a:solidFill>
                  <a:srgbClr val="000000"/>
                </a:solidFill>
              </a:rPr>
              <a:t> </a:t>
            </a:r>
            <a:r>
              <a:rPr b="0" spc="-20" dirty="0">
                <a:solidFill>
                  <a:srgbClr val="000000"/>
                </a:solidFill>
              </a:rPr>
              <a:t>title</a:t>
            </a:r>
          </a:p>
          <a:p>
            <a:pPr marL="12700"/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Location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232900" y="1419225"/>
            <a:ext cx="0" cy="41148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86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9B8E08-DD28-43FC-A278-8E525CCD75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A8835E-363F-43EE-A7E8-5CC0C27E5394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6403AC7F-A37B-4A0A-9BC4-D53F633238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12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Event title Location</vt:lpstr>
      <vt:lpstr>Event title Location</vt:lpstr>
      <vt:lpstr>Event title Location</vt:lpstr>
      <vt:lpstr>Event title 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 Location</dc:title>
  <cp:lastModifiedBy>Jenga jenga</cp:lastModifiedBy>
  <cp:revision>9</cp:revision>
  <dcterms:created xsi:type="dcterms:W3CDTF">2022-05-09T09:45:58Z</dcterms:created>
  <dcterms:modified xsi:type="dcterms:W3CDTF">2025-02-19T09:23:27Z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