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60" r:id="rId8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7" d="100"/>
          <a:sy n="87" d="100"/>
        </p:scale>
        <p:origin x="-1088" y="-120"/>
      </p:cViewPr>
      <p:guideLst>
        <p:guide orient="horz" pos="2400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A203D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A203D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A203D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6100" y="1728774"/>
            <a:ext cx="8861246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1A203D"/>
                </a:solidFill>
                <a:latin typeface="Georgia"/>
                <a:cs typeface="Georgia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2630267"/>
            <a:ext cx="9684000" cy="4937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184708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22300" y="7184708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85100" y="7184708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27" name="Picture 26" descr="corvinus_egyetem_logo_black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49" y="4924425"/>
            <a:ext cx="3004849" cy="1909657"/>
          </a:xfrm>
          <a:prstGeom prst="rect">
            <a:avLst/>
          </a:prstGeom>
        </p:spPr>
      </p:pic>
      <p:sp>
        <p:nvSpPr>
          <p:cNvPr id="8" name="Rectangle 7"/>
          <p:cNvSpPr>
            <a:spLocks/>
          </p:cNvSpPr>
          <p:nvPr userDrawn="1"/>
        </p:nvSpPr>
        <p:spPr>
          <a:xfrm>
            <a:off x="546100" y="6829425"/>
            <a:ext cx="9684000" cy="252000"/>
          </a:xfrm>
          <a:prstGeom prst="rect">
            <a:avLst/>
          </a:prstGeom>
          <a:solidFill>
            <a:srgbClr val="0ACD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>
        <a:defRPr b="0" i="0">
          <a:latin typeface="Arial"/>
          <a:ea typeface="+mn-ea"/>
          <a:cs typeface="Arial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100" y="1113031"/>
            <a:ext cx="7467600" cy="1982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0" dirty="0">
                <a:solidFill>
                  <a:srgbClr val="000000"/>
                </a:solidFill>
              </a:rPr>
              <a:t>Rendezvény</a:t>
            </a:r>
            <a:r>
              <a:rPr b="0" spc="-50" dirty="0">
                <a:solidFill>
                  <a:srgbClr val="000000"/>
                </a:solidFill>
              </a:rPr>
              <a:t> </a:t>
            </a:r>
            <a:r>
              <a:rPr b="0" spc="-20" dirty="0" smtClean="0">
                <a:solidFill>
                  <a:srgbClr val="000000"/>
                </a:solidFill>
              </a:rPr>
              <a:t>címe</a:t>
            </a:r>
            <a:r>
              <a:rPr lang="hu-HU" b="0" spc="-20" dirty="0" smtClean="0">
                <a:solidFill>
                  <a:srgbClr val="000000"/>
                </a:solidFill>
              </a:rPr>
              <a:t> 2 soros hosszú címmel</a:t>
            </a:r>
            <a:endParaRPr b="0" dirty="0">
              <a:solidFill>
                <a:srgbClr val="000000"/>
              </a:solidFill>
            </a:endParaRPr>
          </a:p>
          <a:p>
            <a:pPr marL="12700"/>
            <a:r>
              <a:rPr sz="3200" b="0" spc="-10" dirty="0">
                <a:solidFill>
                  <a:srgbClr val="000000"/>
                </a:solidFill>
                <a:latin typeface="Arial"/>
                <a:cs typeface="Arial"/>
              </a:rPr>
              <a:t>Helyszín</a:t>
            </a:r>
            <a:endParaRPr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100" y="1114425"/>
            <a:ext cx="9525000" cy="1982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lang="hu-HU" b="0" dirty="0">
                <a:solidFill>
                  <a:srgbClr val="000000"/>
                </a:solidFill>
              </a:rPr>
              <a:t>Rendezvény</a:t>
            </a:r>
            <a:r>
              <a:rPr lang="hu-HU" b="0" spc="-60" dirty="0">
                <a:solidFill>
                  <a:srgbClr val="000000"/>
                </a:solidFill>
              </a:rPr>
              <a:t> </a:t>
            </a:r>
            <a:r>
              <a:rPr lang="hu-HU" b="0" spc="-20" dirty="0">
                <a:solidFill>
                  <a:srgbClr val="000000"/>
                </a:solidFill>
              </a:rPr>
              <a:t>címe 2 soros </a:t>
            </a:r>
            <a:r>
              <a:rPr lang="hu-HU" b="0" spc="-20" dirty="0" smtClean="0">
                <a:solidFill>
                  <a:srgbClr val="000000"/>
                </a:solidFill>
              </a:rPr>
              <a:t/>
            </a:r>
            <a:br>
              <a:rPr lang="hu-HU" b="0" spc="-20" dirty="0" smtClean="0">
                <a:solidFill>
                  <a:srgbClr val="000000"/>
                </a:solidFill>
              </a:rPr>
            </a:br>
            <a:r>
              <a:rPr lang="hu-HU" b="0" spc="-20" dirty="0" smtClean="0">
                <a:solidFill>
                  <a:srgbClr val="000000"/>
                </a:solidFill>
              </a:rPr>
              <a:t>hosszú </a:t>
            </a:r>
            <a:r>
              <a:rPr lang="hu-HU" b="0" spc="-20" dirty="0">
                <a:solidFill>
                  <a:srgbClr val="000000"/>
                </a:solidFill>
              </a:rPr>
              <a:t>címmel</a:t>
            </a:r>
            <a:br>
              <a:rPr lang="hu-HU" b="0" spc="-20" dirty="0">
                <a:solidFill>
                  <a:srgbClr val="000000"/>
                </a:solidFill>
              </a:rPr>
            </a:br>
            <a:r>
              <a:rPr lang="hu-HU" sz="3200" b="0" spc="-10" dirty="0">
                <a:solidFill>
                  <a:srgbClr val="000000"/>
                </a:solidFill>
                <a:latin typeface="Arial"/>
                <a:cs typeface="Arial"/>
              </a:rPr>
              <a:t>Helyszín</a:t>
            </a:r>
            <a:endParaRPr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89300" y="4314825"/>
            <a:ext cx="4495800" cy="0"/>
          </a:xfrm>
          <a:prstGeom prst="straightConnector1">
            <a:avLst/>
          </a:prstGeom>
          <a:ln w="251968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101" y="1114425"/>
            <a:ext cx="6858000" cy="1982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0" dirty="0">
                <a:solidFill>
                  <a:srgbClr val="000000"/>
                </a:solidFill>
              </a:rPr>
              <a:t>Rendezvény</a:t>
            </a:r>
            <a:r>
              <a:rPr b="0" spc="-60" dirty="0">
                <a:solidFill>
                  <a:srgbClr val="000000"/>
                </a:solidFill>
              </a:rPr>
              <a:t> </a:t>
            </a:r>
            <a:r>
              <a:rPr b="0" spc="-20" dirty="0" smtClean="0">
                <a:solidFill>
                  <a:srgbClr val="000000"/>
                </a:solidFill>
              </a:rPr>
              <a:t>címe</a:t>
            </a:r>
            <a:r>
              <a:rPr lang="hu-HU" b="0" spc="-20" dirty="0" smtClean="0">
                <a:solidFill>
                  <a:srgbClr val="000000"/>
                </a:solidFill>
              </a:rPr>
              <a:t> 2 soros hosszú címmel</a:t>
            </a:r>
            <a:endParaRPr b="0" spc="-20" dirty="0">
              <a:solidFill>
                <a:srgbClr val="000000"/>
              </a:solidFill>
            </a:endParaRPr>
          </a:p>
          <a:p>
            <a:pPr marL="12700"/>
            <a:r>
              <a:rPr sz="3200" b="0" spc="-10" dirty="0">
                <a:solidFill>
                  <a:srgbClr val="000000"/>
                </a:solidFill>
                <a:latin typeface="Arial"/>
                <a:cs typeface="Arial"/>
              </a:rPr>
              <a:t>Helyszín</a:t>
            </a:r>
            <a:endParaRPr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079750" y="4314825"/>
            <a:ext cx="4508500" cy="0"/>
          </a:xfrm>
          <a:prstGeom prst="straightConnector1">
            <a:avLst/>
          </a:prstGeom>
          <a:ln w="251968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546101" y="1113031"/>
            <a:ext cx="6858000" cy="1982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0" dirty="0">
                <a:solidFill>
                  <a:srgbClr val="000000"/>
                </a:solidFill>
              </a:rPr>
              <a:t>Rendezvény</a:t>
            </a:r>
            <a:r>
              <a:rPr b="0" spc="-60" dirty="0">
                <a:solidFill>
                  <a:srgbClr val="000000"/>
                </a:solidFill>
              </a:rPr>
              <a:t> </a:t>
            </a:r>
            <a:r>
              <a:rPr b="0" spc="-20" dirty="0" smtClean="0">
                <a:solidFill>
                  <a:srgbClr val="000000"/>
                </a:solidFill>
              </a:rPr>
              <a:t>címe</a:t>
            </a:r>
            <a:r>
              <a:rPr lang="hu-HU" b="0" spc="-20" dirty="0" smtClean="0">
                <a:solidFill>
                  <a:srgbClr val="000000"/>
                </a:solidFill>
              </a:rPr>
              <a:t> 2 soros hosszú címmel</a:t>
            </a:r>
            <a:endParaRPr b="0" spc="-20" dirty="0">
              <a:solidFill>
                <a:srgbClr val="000000"/>
              </a:solidFill>
            </a:endParaRPr>
          </a:p>
          <a:p>
            <a:pPr marL="12700"/>
            <a:r>
              <a:rPr sz="3200" b="0" spc="-10" dirty="0">
                <a:solidFill>
                  <a:srgbClr val="000000"/>
                </a:solidFill>
                <a:latin typeface="Arial"/>
                <a:cs typeface="Arial"/>
              </a:rPr>
              <a:t>Helyszín</a:t>
            </a:r>
            <a:endParaRPr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9232900" y="1419225"/>
            <a:ext cx="0" cy="4114800"/>
          </a:xfrm>
          <a:prstGeom prst="straightConnector1">
            <a:avLst/>
          </a:prstGeom>
          <a:ln w="251968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558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5e4c54d7-08c8-4600-8e22-197c4b5ed5ec" xsi:nil="true"/>
    <lcf76f155ced4ddcb4097134ff3c332f xmlns="5e4c54d7-08c8-4600-8e22-197c4b5ed5ec">
      <Terms xmlns="http://schemas.microsoft.com/office/infopath/2007/PartnerControls"/>
    </lcf76f155ced4ddcb4097134ff3c332f>
    <TaxCatchAll xmlns="a9264108-d536-449d-b662-418c76f5db8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B76E66AA2519645ADDFC918B32F6C60" ma:contentTypeVersion="25" ma:contentTypeDescription="Új dokumentum létrehozása." ma:contentTypeScope="" ma:versionID="46080f582752b4815de115cd3356f7e4">
  <xsd:schema xmlns:xsd="http://www.w3.org/2001/XMLSchema" xmlns:xs="http://www.w3.org/2001/XMLSchema" xmlns:p="http://schemas.microsoft.com/office/2006/metadata/properties" xmlns:ns2="5e4c54d7-08c8-4600-8e22-197c4b5ed5ec" xmlns:ns3="a9264108-d536-449d-b662-418c76f5db85" targetNamespace="http://schemas.microsoft.com/office/2006/metadata/properties" ma:root="true" ma:fieldsID="e95d9588ab761d90f5d6a90ae79e0ca4" ns2:_="" ns3:_="">
    <xsd:import namespace="5e4c54d7-08c8-4600-8e22-197c4b5ed5ec"/>
    <xsd:import namespace="a9264108-d536-449d-b662-418c76f5db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4c54d7-08c8-4600-8e22-197c4b5ed5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Láttamozási állapot" ma:internalName="L_x00e1_ttamoz_x00e1_si_x0020__x00e1_llapot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Képcímkék" ma:readOnly="false" ma:fieldId="{5cf76f15-5ced-4ddc-b409-7134ff3c332f}" ma:taxonomyMulti="true" ma:sspId="304f63b5-a726-4f3c-93ae-55ac1a4664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264108-d536-449d-b662-418c76f5db8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80c48b0e-ba77-458f-9dee-68276afcbb96}" ma:internalName="TaxCatchAll" ma:showField="CatchAllData" ma:web="a9264108-d536-449d-b662-418c76f5d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8E4028-4611-490D-96C3-579C1E8A12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5F5F0D-5EEB-4234-AA2E-6A91C9542743}">
  <ds:schemaRefs>
    <ds:schemaRef ds:uri="http://schemas.microsoft.com/office/2006/metadata/properties"/>
    <ds:schemaRef ds:uri="http://schemas.microsoft.com/office/infopath/2007/PartnerControls"/>
    <ds:schemaRef ds:uri="5e4c54d7-08c8-4600-8e22-197c4b5ed5ec"/>
    <ds:schemaRef ds:uri="a9264108-d536-449d-b662-418c76f5db85"/>
  </ds:schemaRefs>
</ds:datastoreItem>
</file>

<file path=customXml/itemProps3.xml><?xml version="1.0" encoding="utf-8"?>
<ds:datastoreItem xmlns:ds="http://schemas.openxmlformats.org/officeDocument/2006/customXml" ds:itemID="{39705241-FABD-4B83-8A81-33973C4833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4c54d7-08c8-4600-8e22-197c4b5ed5ec"/>
    <ds:schemaRef ds:uri="a9264108-d536-449d-b662-418c76f5db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25</Words>
  <Application>Microsoft Macintosh PowerPoint</Application>
  <PresentationFormat>Custom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Rendezvény címe 2 soros hosszú címmel Helyszín</vt:lpstr>
      <vt:lpstr>Rendezvény címe 2 soros  hosszú címmel Helyszín</vt:lpstr>
      <vt:lpstr>Rendezvény címe 2 soros hosszú címmel Helyszín</vt:lpstr>
      <vt:lpstr>Rendezvény címe 2 soros hosszú címmel Helyszín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Rendezvény címe Helyszín</dc:title>
  <cp:lastModifiedBy>Jenga jenga</cp:lastModifiedBy>
  <cp:revision>16</cp:revision>
  <dcterms:created xsi:type="dcterms:W3CDTF">2022-05-09T09:46:16Z</dcterms:created>
  <dcterms:modified xsi:type="dcterms:W3CDTF">2025-02-19T09:20:06Z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2022-05-02T00:00:00Z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2022-05-09T00:00:00Z</vt:filetime>
  </property>
  <property fmtid="{D5CDD505-2E9C-101B-9397-08002B2CF9AE}" pid="5" name="ContentTypeId">
    <vt:lpwstr>0x0101008B76E66AA2519645ADDFC918B32F6C60</vt:lpwstr>
  </property>
</Properties>
</file>