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0" r:id="rId5"/>
    <p:sldId id="258" r:id="rId6"/>
    <p:sldId id="261" r:id="rId7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C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80" y="2512"/>
      </p:cViewPr>
      <p:guideLst>
        <p:guide orient="horz" pos="4752"/>
        <p:guide pos="3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2222500" y="7562850"/>
            <a:ext cx="6511914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38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H="1">
            <a:off x="1917700" y="7562850"/>
            <a:ext cx="6553200" cy="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5334000" y="4667250"/>
            <a:ext cx="0" cy="5867400"/>
          </a:xfrm>
          <a:prstGeom prst="straightConnector1">
            <a:avLst/>
          </a:prstGeom>
          <a:ln w="3810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065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36A46B-DBA6-4A95-A17A-E04413EB2CD6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2.xml><?xml version="1.0" encoding="utf-8"?>
<ds:datastoreItem xmlns:ds="http://schemas.openxmlformats.org/officeDocument/2006/customXml" ds:itemID="{0C7CB045-D8C3-4941-B067-ACF9CDA8EE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53D822-567E-4473-8517-173F0B4C1E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Jenga jenga</cp:lastModifiedBy>
  <cp:revision>5</cp:revision>
  <dcterms:created xsi:type="dcterms:W3CDTF">2022-05-10T09:52:16Z</dcterms:created>
  <dcterms:modified xsi:type="dcterms:W3CDTF">2025-02-19T09:14:20Z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2022-05-10T00:00:00Z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2022-05-10T00:00:00Z</vt:filetime>
  </property>
  <property fmtid="{D5CDD505-2E9C-101B-9397-08002B2CF9AE}" pid="5" name="ContentTypeId">
    <vt:lpwstr>0x0101008B76E66AA2519645ADDFC918B32F6C60</vt:lpwstr>
  </property>
</Properties>
</file>