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9" r:id="rId6"/>
    <p:sldId id="257" r:id="rId7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8" y="-96"/>
      </p:cViewPr>
      <p:guideLst>
        <p:guide orient="horz" pos="33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4287843" y="5356155"/>
            <a:ext cx="6511914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4267200" y="5356155"/>
            <a:ext cx="6553200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14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7543800" y="2400300"/>
            <a:ext cx="19050" cy="591820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4A542-E956-4ADC-9BF7-2F918FB8A8A7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2.xml><?xml version="1.0" encoding="utf-8"?>
<ds:datastoreItem xmlns:ds="http://schemas.openxmlformats.org/officeDocument/2006/customXml" ds:itemID="{9B90F193-512E-4196-B31C-4D58695C39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DC66B2-ED38-4B9E-AAA4-C6B84C24B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Jenga jenga</cp:lastModifiedBy>
  <cp:revision>4</cp:revision>
  <dcterms:created xsi:type="dcterms:W3CDTF">2022-05-10T09:52:49Z</dcterms:created>
  <dcterms:modified xsi:type="dcterms:W3CDTF">2025-02-19T09:14:25Z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2022-05-10T00:00:00Z</vt:filetime>
  </property>
  <property fmtid="{D5CDD505-2E9C-101B-9397-08002B2CF9AE}" pid="5" name="ContentTypeId">
    <vt:lpwstr>0x0101008B76E66AA2519645ADDFC918B32F6C60</vt:lpwstr>
  </property>
</Properties>
</file>